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18" autoAdjust="0"/>
  </p:normalViewPr>
  <p:slideViewPr>
    <p:cSldViewPr snapToGrid="0">
      <p:cViewPr varScale="1">
        <p:scale>
          <a:sx n="96" d="100"/>
          <a:sy n="96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9F7B6-6DB9-40CE-97FA-856A8B9D99C5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E0B36-8588-457E-B820-9E42A45AD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5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Mesos</a:t>
            </a:r>
            <a:r>
              <a:rPr lang="zh-CN" altLang="en-US" dirty="0" smtClean="0"/>
              <a:t>：不用再考虑应用与应用之间在小心脏之中是如何漂移的，所以应用共享大心脏中的血液，通过大心脏将所有资源和血液汇总，通过需求和资源一一对应，实现跨数据中心的操作系统内核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E0B36-8588-457E-B820-9E42A45AD2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2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8508-85DE-4285-976C-4571CCA4321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1FD8-0BE4-4A8B-A872-5BD322900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4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8508-85DE-4285-976C-4571CCA4321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1FD8-0BE4-4A8B-A872-5BD322900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8508-85DE-4285-976C-4571CCA4321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1FD8-0BE4-4A8B-A872-5BD322900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0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8508-85DE-4285-976C-4571CCA4321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1FD8-0BE4-4A8B-A872-5BD322900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9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8508-85DE-4285-976C-4571CCA4321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1FD8-0BE4-4A8B-A872-5BD322900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9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8508-85DE-4285-976C-4571CCA4321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1FD8-0BE4-4A8B-A872-5BD322900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8508-85DE-4285-976C-4571CCA4321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1FD8-0BE4-4A8B-A872-5BD322900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5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8508-85DE-4285-976C-4571CCA4321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1FD8-0BE4-4A8B-A872-5BD322900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1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8508-85DE-4285-976C-4571CCA4321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1FD8-0BE4-4A8B-A872-5BD322900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25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8508-85DE-4285-976C-4571CCA4321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1FD8-0BE4-4A8B-A872-5BD322900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8508-85DE-4285-976C-4571CCA4321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1FD8-0BE4-4A8B-A872-5BD322900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49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F8508-85DE-4285-976C-4571CCA4321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A1FD8-0BE4-4A8B-A872-5BD322900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21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109"/>
            <a:ext cx="12192000" cy="63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2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56" y="0"/>
            <a:ext cx="7508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1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561" y="0"/>
            <a:ext cx="7616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6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95275"/>
            <a:ext cx="100774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4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80987"/>
            <a:ext cx="94011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3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10932" cy="7423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953" y="806518"/>
            <a:ext cx="10252509" cy="605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1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938" y="0"/>
            <a:ext cx="7334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0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409575"/>
            <a:ext cx="950595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8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09537"/>
            <a:ext cx="82486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4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33" y="0"/>
            <a:ext cx="8958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9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38112"/>
            <a:ext cx="97821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6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51</Words>
  <Application>Microsoft Office PowerPoint</Application>
  <PresentationFormat>宽屏</PresentationFormat>
  <Paragraphs>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11</cp:revision>
  <dcterms:created xsi:type="dcterms:W3CDTF">2023-08-15T11:24:08Z</dcterms:created>
  <dcterms:modified xsi:type="dcterms:W3CDTF">2023-08-15T11:41:40Z</dcterms:modified>
</cp:coreProperties>
</file>