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7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3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3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9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3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03CE-9F44-492A-88D7-13376FEEBE71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9E3B-2995-47E2-BA4D-A7430A9FC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3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42887"/>
            <a:ext cx="89439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91" y="0"/>
            <a:ext cx="11324109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231" y="69459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安装手册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24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26015" cy="3416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9536"/>
            <a:ext cx="8398586" cy="20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1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43575" cy="3270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5241"/>
            <a:ext cx="4149969" cy="1513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954" y="3089625"/>
            <a:ext cx="5967046" cy="36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45072" cy="26212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1384"/>
            <a:ext cx="5978769" cy="272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508" y="4158762"/>
            <a:ext cx="6897492" cy="26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609975"/>
            <a:ext cx="9239250" cy="3248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0040815" cy="36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6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6</cp:revision>
  <dcterms:created xsi:type="dcterms:W3CDTF">2023-08-15T11:42:56Z</dcterms:created>
  <dcterms:modified xsi:type="dcterms:W3CDTF">2023-08-15T11:58:05Z</dcterms:modified>
</cp:coreProperties>
</file>