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3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4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0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6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C3C5-4864-4A32-B1B9-5C0D90753EF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26A-A4D3-416E-BDF4-F5FADCBC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4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8" y="0"/>
            <a:ext cx="5252797" cy="3879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446" y="2910610"/>
            <a:ext cx="7215554" cy="3947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15" y="666368"/>
            <a:ext cx="7284985" cy="22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427"/>
            <a:ext cx="7954108" cy="4319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14338" cy="13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55098" cy="30245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654" y="177345"/>
            <a:ext cx="8357346" cy="1299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954" y="2373454"/>
            <a:ext cx="10539046" cy="44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280031" cy="2818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184"/>
            <a:ext cx="7070115" cy="29837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30" y="4378568"/>
            <a:ext cx="6390170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4552950"/>
            <a:ext cx="9563100" cy="2305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76767" cy="44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1" y="79131"/>
            <a:ext cx="7754815" cy="25183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88" y="5125915"/>
            <a:ext cx="4124012" cy="1732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2902"/>
            <a:ext cx="8150469" cy="41250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338" y="175846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31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761"/>
            <a:ext cx="3226777" cy="1405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93" y="0"/>
            <a:ext cx="8143875" cy="5572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338" y="175846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缩容</a:t>
            </a:r>
          </a:p>
        </p:txBody>
      </p:sp>
    </p:spTree>
    <p:extLst>
      <p:ext uri="{BB962C8B-B14F-4D97-AF65-F5344CB8AC3E}">
        <p14:creationId xmlns:p14="http://schemas.microsoft.com/office/powerpoint/2010/main" val="69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宽屏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2023-08-15T11:59:15Z</dcterms:created>
  <dcterms:modified xsi:type="dcterms:W3CDTF">2023-08-15T12:19:53Z</dcterms:modified>
</cp:coreProperties>
</file>