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3968-2535-4F7B-853A-2CAFCC8E9F20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9D78-F0B5-4461-B278-9D2BDD06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9D78-F0B5-4461-B278-9D2BDD0632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3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3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0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2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5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0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BF64-D362-4F29-AB78-4CFFEEC089A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3569-3E76-4210-A7B7-8E3931F37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0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3130" cy="8285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070" y="957272"/>
            <a:ext cx="7845669" cy="55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4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49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84"/>
            <a:ext cx="119538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3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1" y="0"/>
            <a:ext cx="10383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90487"/>
            <a:ext cx="91821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" y="958362"/>
            <a:ext cx="5673350" cy="58996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73" y="703383"/>
            <a:ext cx="6051053" cy="6075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7" y="598452"/>
            <a:ext cx="6578398" cy="6259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62" y="799274"/>
            <a:ext cx="6083830" cy="60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2023-08-15T12:22:14Z</dcterms:created>
  <dcterms:modified xsi:type="dcterms:W3CDTF">2023-08-15T12:28:09Z</dcterms:modified>
</cp:coreProperties>
</file>