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6C89-AB98-4895-80C0-BF62D633C3CF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9B24-0422-44E8-AB8F-32A162418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3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6C89-AB98-4895-80C0-BF62D633C3CF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9B24-0422-44E8-AB8F-32A162418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64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6C89-AB98-4895-80C0-BF62D633C3CF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9B24-0422-44E8-AB8F-32A162418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87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6C89-AB98-4895-80C0-BF62D633C3CF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9B24-0422-44E8-AB8F-32A162418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3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6C89-AB98-4895-80C0-BF62D633C3CF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9B24-0422-44E8-AB8F-32A162418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7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6C89-AB98-4895-80C0-BF62D633C3CF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9B24-0422-44E8-AB8F-32A162418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4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6C89-AB98-4895-80C0-BF62D633C3CF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9B24-0422-44E8-AB8F-32A162418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5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6C89-AB98-4895-80C0-BF62D633C3CF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9B24-0422-44E8-AB8F-32A162418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26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6C89-AB98-4895-80C0-BF62D633C3CF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9B24-0422-44E8-AB8F-32A162418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86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6C89-AB98-4895-80C0-BF62D633C3CF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9B24-0422-44E8-AB8F-32A162418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76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6C89-AB98-4895-80C0-BF62D633C3CF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9B24-0422-44E8-AB8F-32A162418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21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46C89-AB98-4895-80C0-BF62D633C3CF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29B24-0422-44E8-AB8F-32A162418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74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391508" cy="585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931" y="604306"/>
            <a:ext cx="9272120" cy="62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4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09537"/>
            <a:ext cx="776287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2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00012"/>
            <a:ext cx="93249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0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19062"/>
            <a:ext cx="803910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0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219075"/>
            <a:ext cx="832485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8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742950"/>
            <a:ext cx="98679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4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14300"/>
            <a:ext cx="794385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6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10</cp:revision>
  <dcterms:created xsi:type="dcterms:W3CDTF">2023-08-16T15:10:07Z</dcterms:created>
  <dcterms:modified xsi:type="dcterms:W3CDTF">2023-08-16T15:15:51Z</dcterms:modified>
</cp:coreProperties>
</file>