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53A8-19A4-4DC8-BA09-6A3FEF2A113D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96693-42B1-4102-83A4-9B071751BB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084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53A8-19A4-4DC8-BA09-6A3FEF2A113D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96693-42B1-4102-83A4-9B071751BB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661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53A8-19A4-4DC8-BA09-6A3FEF2A113D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96693-42B1-4102-83A4-9B071751BB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43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53A8-19A4-4DC8-BA09-6A3FEF2A113D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96693-42B1-4102-83A4-9B071751BB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23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53A8-19A4-4DC8-BA09-6A3FEF2A113D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96693-42B1-4102-83A4-9B071751BB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526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53A8-19A4-4DC8-BA09-6A3FEF2A113D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96693-42B1-4102-83A4-9B071751BB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628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53A8-19A4-4DC8-BA09-6A3FEF2A113D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96693-42B1-4102-83A4-9B071751BB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70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53A8-19A4-4DC8-BA09-6A3FEF2A113D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96693-42B1-4102-83A4-9B071751BB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9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53A8-19A4-4DC8-BA09-6A3FEF2A113D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96693-42B1-4102-83A4-9B071751BB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972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53A8-19A4-4DC8-BA09-6A3FEF2A113D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96693-42B1-4102-83A4-9B071751BB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981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53A8-19A4-4DC8-BA09-6A3FEF2A113D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96693-42B1-4102-83A4-9B071751BB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440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753A8-19A4-4DC8-BA09-6A3FEF2A113D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96693-42B1-4102-83A4-9B071751BB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94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021" y="4377106"/>
            <a:ext cx="3752850" cy="495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031" y="5233258"/>
            <a:ext cx="3948845" cy="68562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8417" y="6376623"/>
            <a:ext cx="3705225" cy="400050"/>
          </a:xfrm>
          <a:prstGeom prst="rect">
            <a:avLst/>
          </a:prstGeom>
        </p:spPr>
      </p:pic>
      <p:sp>
        <p:nvSpPr>
          <p:cNvPr id="8" name="右大括号 7"/>
          <p:cNvSpPr/>
          <p:nvPr/>
        </p:nvSpPr>
        <p:spPr>
          <a:xfrm>
            <a:off x="10207868" y="4659925"/>
            <a:ext cx="597877" cy="18551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1051930" y="5407272"/>
            <a:ext cx="203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r>
              <a:rPr lang="en-US" altLang="zh-CN" dirty="0" smtClean="0"/>
              <a:t>Node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283" y="195262"/>
            <a:ext cx="7147703" cy="371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744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7491046" cy="327164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384" y="3313194"/>
            <a:ext cx="9202615" cy="354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306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7473462" cy="33232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85038"/>
            <a:ext cx="7487298" cy="347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080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36369" cy="269654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16794"/>
            <a:ext cx="12192000" cy="134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376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801100" cy="294178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00008"/>
            <a:ext cx="6770077" cy="94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924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7904285" cy="34214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78297"/>
            <a:ext cx="6383948" cy="327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182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</Words>
  <Application>Microsoft Office PowerPoint</Application>
  <PresentationFormat>宽屏</PresentationFormat>
  <Paragraphs>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11</cp:revision>
  <dcterms:created xsi:type="dcterms:W3CDTF">2023-08-22T11:26:21Z</dcterms:created>
  <dcterms:modified xsi:type="dcterms:W3CDTF">2023-08-22T11:39:11Z</dcterms:modified>
</cp:coreProperties>
</file>