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A2F-1E63-4EE3-98CC-76BB7BDC0DD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4C0-18E0-421F-902C-254AF60F6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6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A2F-1E63-4EE3-98CC-76BB7BDC0DD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4C0-18E0-421F-902C-254AF60F6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0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A2F-1E63-4EE3-98CC-76BB7BDC0DD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4C0-18E0-421F-902C-254AF60F6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6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A2F-1E63-4EE3-98CC-76BB7BDC0DD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4C0-18E0-421F-902C-254AF60F6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1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A2F-1E63-4EE3-98CC-76BB7BDC0DD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4C0-18E0-421F-902C-254AF60F6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6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A2F-1E63-4EE3-98CC-76BB7BDC0DD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4C0-18E0-421F-902C-254AF60F6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8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A2F-1E63-4EE3-98CC-76BB7BDC0DD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4C0-18E0-421F-902C-254AF60F6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3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A2F-1E63-4EE3-98CC-76BB7BDC0DD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4C0-18E0-421F-902C-254AF60F6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6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A2F-1E63-4EE3-98CC-76BB7BDC0DD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4C0-18E0-421F-902C-254AF60F6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4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A2F-1E63-4EE3-98CC-76BB7BDC0DD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4C0-18E0-421F-902C-254AF60F6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7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A2F-1E63-4EE3-98CC-76BB7BDC0DD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4E4C0-18E0-421F-902C-254AF60F6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1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12A2F-1E63-4EE3-98CC-76BB7BDC0DD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4E4C0-18E0-421F-902C-254AF60F6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7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996354" cy="5806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8553"/>
            <a:ext cx="5922846" cy="582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8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7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3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908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9925"/>
            <a:ext cx="10420350" cy="1123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40866"/>
            <a:ext cx="12192000" cy="6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2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514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54" y="2816160"/>
            <a:ext cx="5239116" cy="350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36576" cy="25937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6708"/>
            <a:ext cx="10442329" cy="14575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00756"/>
            <a:ext cx="11421208" cy="245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7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19975" cy="438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3522"/>
            <a:ext cx="3240785" cy="29725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168" y="3780692"/>
            <a:ext cx="10412832" cy="30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6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70" y="315058"/>
            <a:ext cx="109632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818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2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701"/>
            <a:ext cx="12192000" cy="571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5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20</cp:revision>
  <dcterms:created xsi:type="dcterms:W3CDTF">2023-08-22T12:07:53Z</dcterms:created>
  <dcterms:modified xsi:type="dcterms:W3CDTF">2023-08-22T12:27:14Z</dcterms:modified>
</cp:coreProperties>
</file>