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3" autoAdjust="0"/>
    <p:restoredTop sz="94660"/>
  </p:normalViewPr>
  <p:slideViewPr>
    <p:cSldViewPr snapToGrid="0">
      <p:cViewPr varScale="1">
        <p:scale>
          <a:sx n="54" d="100"/>
          <a:sy n="54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77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7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2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00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2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0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43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9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6AD-58AE-4650-B94F-8D3F51E3FE66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2E8D-52FD-4031-878C-D249DCFD5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8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程式簡報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By:</a:t>
            </a:r>
            <a:r>
              <a:rPr lang="zh-TW" altLang="en-US" smtClean="0"/>
              <a:t>陳小伶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48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78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程式簡報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2024-12-10T11:07:34Z</dcterms:created>
  <dcterms:modified xsi:type="dcterms:W3CDTF">2024-12-10T11:31:36Z</dcterms:modified>
</cp:coreProperties>
</file>