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1FCA-ED85-4088-AD66-7F2B91F85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BC149A-F2E9-46F8-8A8F-78271DFF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722A8-9712-478D-A7EE-93114BD2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2F87C-89F3-4847-89D6-5690944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8BAD9-752D-4A29-9406-DE0613C8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FA9B0-D6F6-4055-BC72-DD88E8DC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E0960F-F994-46AF-89E6-245331BD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BC94F-25EA-4C63-A420-C1BC8F08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A0AE5-8F12-4579-87C3-61A36BC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E5C1A-0DB1-416E-BDC2-7F2AE58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7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C93C5-1C4E-4DC4-BEDA-ECDD2EA1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BAAC2-6FDD-442D-96DC-BB002EC0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2DC66-5141-461C-8595-2516678A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3B64B-5AE7-42AF-81D7-75F3F11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F2E9D-3DC0-43DE-AC6E-2D01C10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9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DEF2-9AEC-44F4-B585-04ABD17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A7D80-BBD5-4E2E-ABAF-F1786FC5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59D30-77DB-43C5-A9ED-B6A1B630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EC0032-EABB-47C5-802D-0C59E187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3F26F-0E8B-4102-9329-1EDFC6FC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9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BD5C0-2C77-4F43-970B-27A5D995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7CC1D-F84C-4CA4-B20B-847BF37B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BF3E0-4741-42B2-AA0F-AEADE991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03C90-FD03-4334-9721-1A3F6A6A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270DB-7497-4F0D-82B6-9EDF3BE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9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92654-D42D-415E-859C-3DDF9F3A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B6E25-5674-4BB1-AFDC-AC8890C0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1A87BC-7644-4C07-B37D-469078E7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109B9C-B754-434D-9130-89A88A35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D38095-F889-4CC8-83FC-4FEE8D5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02BD3A-A3DE-43EB-A1FC-323D000E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89E21-EE36-4B1F-9838-898C23E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2AB70F-80E9-4542-B667-C422E58D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F542F0-ACFB-44A5-A38C-830D7208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CFAF7A-2C44-4ECE-8C18-3FC573911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9EA455-C749-44CF-A49C-5300377AB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27C1AE-4A8F-47DF-81E8-FE5EAE9A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00C4A5-778F-42AA-BE58-0ED069D9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C515E6-A9CA-4EC0-A311-52290529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4DE3D-AE29-4185-A471-2A6FF168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75D864-3987-4BFF-9EAC-83EAA0FF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DCC85-8646-47EF-9CA0-3A6E8A4D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244893-0ED9-47D7-A486-801A886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0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94FDD8-4CC1-498E-8FDB-2EBFBC99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106149-BF8F-43CE-ADFC-964A623B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8B235-6B62-4D72-8EAA-2B9A73DD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36E40-0FA1-4BBA-8459-1E3D949C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0F45D-CB96-460D-9C46-D4A741EC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C0BCBD-ADB8-412E-8627-32358464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D7192-803E-4776-96D3-8C8AEFD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CD37A-0958-4E2E-8BAF-6E67DD76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695DD-3C17-4CF4-A372-365C46DC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7318-F821-42C8-BC88-23262096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E9F92C-1D2E-45A6-A976-81783BC33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75D3D1-C8C3-4FE5-BC12-792C502D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BCC8C-719E-4EC4-A55F-3FB886F6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327DF4-0EBC-4386-B4F2-DF1F024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112D3D-7BE4-404A-BCE5-EF2D5F66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8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C009F-A14A-4BE2-ABF6-56E99102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E0090-807C-4B61-B4EF-3A376BFF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5A5E8-2F67-4A68-A6B6-B279E9C05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0B42-6D8E-44B0-AEAD-2B213FC4836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69E69A-B4C0-4748-B814-E960BE1F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45249-3D4D-4ACD-8A10-53E2FEF9B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F3EC-7627-4E42-AEC6-D5F1CE0D6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C0D11-53AE-44C0-9AA7-D4986D5DE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3092B9-65BE-441D-A17E-E2DF30BC0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4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794C-90CA-47D8-AF0A-455D7C59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745B6-5297-4626-BE2A-E848FE3B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1BAD8-CC60-4856-978B-E448627B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C484E-2D72-4D25-9D5F-0245DF5A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6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2024-12-10T11:38:12Z</dcterms:created>
  <dcterms:modified xsi:type="dcterms:W3CDTF">2024-12-10T11:38:19Z</dcterms:modified>
</cp:coreProperties>
</file>