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9bc19d560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9bc19d560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9bc19d56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9bc19d56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9bc19d560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9bc19d560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9bc19d560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9bc19d560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9bc19d560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9bc19d560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9bc19d560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9bc19d560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9bc19d56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9bc19d56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Nav.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Статистика личного кабинета поставщика.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075" y="553700"/>
            <a:ext cx="3031425" cy="16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231900"/>
            <a:ext cx="7531800" cy="7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Работа с датасетом:</a:t>
            </a:r>
            <a:endParaRPr sz="4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514250"/>
            <a:ext cx="8224500" cy="28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ru">
                <a:solidFill>
                  <a:schemeClr val="dk1"/>
                </a:solidFill>
              </a:rPr>
              <a:t>Определение категорий закупок по КПГЗ (с помощью pymorphy2, nltk)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ru">
                <a:solidFill>
                  <a:schemeClr val="dk1"/>
                </a:solidFill>
              </a:rPr>
              <a:t>Объединение регионов закупок в соответствии со списком субъектов федерации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01" y="595900"/>
            <a:ext cx="7901599" cy="45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032200" y="75625"/>
            <a:ext cx="545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Helvetica Neue"/>
                <a:ea typeface="Helvetica Neue"/>
                <a:cs typeface="Helvetica Neue"/>
                <a:sym typeface="Helvetica Neue"/>
              </a:rPr>
              <a:t>Личный кабинет поставщика: Общая статистика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76" y="598325"/>
            <a:ext cx="7926449" cy="45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062375" y="0"/>
            <a:ext cx="508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Личный кабинет поставщика: статистика по региону (Московская область)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75" y="522025"/>
            <a:ext cx="7963451" cy="4621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1645650" y="75625"/>
            <a:ext cx="585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Helvetica Neue"/>
                <a:ea typeface="Helvetica Neue"/>
                <a:cs typeface="Helvetica Neue"/>
                <a:sym typeface="Helvetica Neue"/>
              </a:rPr>
              <a:t>Личный кабинет поставщика: Персональная статистика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12" y="607150"/>
            <a:ext cx="7918175" cy="45363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1645650" y="75625"/>
            <a:ext cx="585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Helvetica Neue"/>
                <a:ea typeface="Helvetica Neue"/>
                <a:cs typeface="Helvetica Neue"/>
                <a:sym typeface="Helvetica Neue"/>
              </a:rPr>
              <a:t>Личный кабинет поставщика: Персональная статистика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4159" l="0" r="0" t="0"/>
          <a:stretch/>
        </p:blipFill>
        <p:spPr>
          <a:xfrm>
            <a:off x="967025" y="1149150"/>
            <a:ext cx="7209949" cy="39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265050" y="97150"/>
            <a:ext cx="79353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Предсказание категории, где вероятность закупки у новой компании наивысшая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