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Python3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野生技术教程</a:t>
            </a:r>
            <a:endParaRPr lang="zh-CN" altLang="en-US"/>
          </a:p>
          <a:p>
            <a:r>
              <a:rPr lang="zh-CN" altLang="en-US"/>
              <a:t>讲师：火种</a:t>
            </a:r>
            <a:endParaRPr lang="zh-CN" altLang="en-US"/>
          </a:p>
          <a:p>
            <a:r>
              <a:rPr lang="zh-CN" altLang="en-US"/>
              <a:t>教材：菜鸟教程</a:t>
            </a:r>
            <a:endParaRPr lang="zh-CN" altLang="en-US"/>
          </a:p>
          <a:p>
            <a:r>
              <a:rPr lang="en-US" altLang="zh-CN"/>
              <a:t>www.runoob.com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print</a:t>
            </a:r>
            <a:r>
              <a:t>内置</a:t>
            </a:r>
            <a:r>
              <a:t>函数</a:t>
            </a:r>
          </a:p>
          <a:p>
            <a:r>
              <a:rPr lang="en-US"/>
              <a:t>“””</a:t>
            </a:r>
            <a:r>
              <a:t>或</a:t>
            </a:r>
            <a:r>
              <a:rPr lang="en-US"/>
              <a:t>'''</a:t>
            </a:r>
            <a:r>
              <a:t>多行文本与多行注释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Python3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流星1374798607</cp:lastModifiedBy>
  <cp:revision>26</cp:revision>
  <dcterms:created xsi:type="dcterms:W3CDTF">2019-06-19T02:08:00Z</dcterms:created>
  <dcterms:modified xsi:type="dcterms:W3CDTF">2019-10-21T12:22:36Z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