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hyperlink" Target="https://www.python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Python3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野生技术教程</a:t>
            </a:r>
            <a:endParaRPr lang="zh-CN" altLang="en-US"/>
          </a:p>
          <a:p>
            <a:r>
              <a:rPr lang="zh-CN" altLang="en-US"/>
              <a:t>讲师：火种</a:t>
            </a:r>
            <a:endParaRPr lang="zh-CN" altLang="en-US"/>
          </a:p>
          <a:p>
            <a:r>
              <a:rPr lang="zh-CN" altLang="en-US"/>
              <a:t>教材：菜鸟教程</a:t>
            </a:r>
            <a:endParaRPr lang="zh-CN" altLang="en-US"/>
          </a:p>
          <a:p>
            <a:r>
              <a:rPr lang="en-US" altLang="zh-CN"/>
              <a:t>www.runoob.com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altLang="zh-CN"/>
              <a:t>官方网站</a:t>
            </a:r>
            <a:endParaRPr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hlinkClick r:id="rId1" tooltip="" action="ppaction://hlinkfile"/>
              </a:rPr>
              <a:t>https://www.python.org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宽屏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流星1374798607</cp:lastModifiedBy>
  <cp:revision>25</cp:revision>
  <dcterms:created xsi:type="dcterms:W3CDTF">2019-06-19T02:08:00Z</dcterms:created>
  <dcterms:modified xsi:type="dcterms:W3CDTF">2019-10-21T11:26:56Z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