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Python3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野生技术教程</a:t>
            </a:r>
            <a:endParaRPr lang="zh-CN" altLang="en-US"/>
          </a:p>
          <a:p>
            <a:r>
              <a:rPr lang="zh-CN" altLang="en-US"/>
              <a:t>讲师：火种</a:t>
            </a:r>
            <a:endParaRPr lang="zh-CN" altLang="en-US"/>
          </a:p>
          <a:p>
            <a:r>
              <a:rPr lang="zh-CN" altLang="en-US"/>
              <a:t>教材：菜鸟教程</a:t>
            </a:r>
            <a:endParaRPr lang="zh-CN" altLang="en-US"/>
          </a:p>
          <a:p>
            <a:r>
              <a:rPr lang="en-US" altLang="zh-CN"/>
              <a:t>www.runoob.com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515" y="663575"/>
            <a:ext cx="7253605" cy="6067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1425" y="2057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编程语言排行榜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应用范围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应用程序</a:t>
            </a:r>
            <a:endParaRPr lang="zh-CN" altLang="en-US"/>
          </a:p>
          <a:p>
            <a:r>
              <a:rPr lang="en-US" altLang="zh-CN"/>
              <a:t>Web</a:t>
            </a:r>
            <a:r>
              <a:t>后端</a:t>
            </a:r>
          </a:p>
          <a:p>
            <a:r>
              <a:t>爬虫</a:t>
            </a:r>
          </a:p>
          <a:p>
            <a:r>
              <a:t>人工智能</a:t>
            </a:r>
          </a:p>
          <a:p>
            <a:r>
              <a:t>（</a:t>
            </a:r>
            <a:r>
              <a:rPr lang="en-US" altLang="zh-CN"/>
              <a:t>……</a:t>
            </a:r>
            <a: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宽屏</PresentationFormat>
  <Paragraphs>17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Python3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流星1374798607</cp:lastModifiedBy>
  <cp:revision>27</cp:revision>
  <dcterms:created xsi:type="dcterms:W3CDTF">2019-06-19T02:08:00Z</dcterms:created>
  <dcterms:modified xsi:type="dcterms:W3CDTF">2019-10-21T12:07:51Z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