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Python3</a:t>
            </a:r>
            <a:endParaRPr lang="en-US" altLang="zh-CN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野生技术教程</a:t>
            </a:r>
            <a:endParaRPr lang="zh-CN" altLang="en-US"/>
          </a:p>
          <a:p>
            <a:r>
              <a:rPr lang="zh-CN" altLang="en-US"/>
              <a:t>讲师：火种</a:t>
            </a:r>
            <a:endParaRPr lang="zh-CN" altLang="en-US"/>
          </a:p>
          <a:p>
            <a:r>
              <a:rPr lang="zh-CN" altLang="en-US"/>
              <a:t>教材：菜鸟教程</a:t>
            </a:r>
            <a:endParaRPr lang="zh-CN" altLang="en-US"/>
          </a:p>
          <a:p>
            <a:r>
              <a:rPr lang="en-US" altLang="zh-CN"/>
              <a:t>www.runoob.com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什么是函数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1079500"/>
            <a:ext cx="8107680" cy="13106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如何定义一个函数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def </a:t>
            </a:r>
            <a:r>
              <a:t>函数名</a:t>
            </a:r>
            <a:r>
              <a:rPr lang="en-US" altLang="zh-CN"/>
              <a:t>(</a:t>
            </a:r>
            <a:r>
              <a:rPr altLang="zh-CN"/>
              <a:t>参数列表</a:t>
            </a:r>
            <a:r>
              <a:rPr lang="en-US" altLang="zh-CN"/>
              <a:t>):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</a:t>
            </a:r>
            <a:r>
              <a:t>函数体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递归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就是在运行的过程中调用自己</a:t>
            </a:r>
            <a:endParaRPr lang="zh-CN" altLang="en-US"/>
          </a:p>
          <a:p>
            <a:r>
              <a:rPr lang="en-US" altLang="en-US"/>
              <a:t>def func(a):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   if a &lt; 3: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         a += 1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         print(func(a=1))  // </a:t>
            </a:r>
            <a:r>
              <a:rPr altLang="en-US"/>
              <a:t>进入递归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   else: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         return a // </a:t>
            </a:r>
            <a:r>
              <a:rPr altLang="en-US"/>
              <a:t>结束递归，返回结果</a:t>
            </a:r>
            <a:endParaRPr altLang="en-US"/>
          </a:p>
          <a:p>
            <a:pPr marL="0" indent="0">
              <a:buNone/>
            </a:pPr>
            <a:r>
              <a:rPr lang="en-US" altLang="zh-CN"/>
              <a:t>func(0)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项目实战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斐波那契数列</a:t>
            </a:r>
            <a:endParaRPr>
              <a:sym typeface="+mn-ea"/>
            </a:endParaRPr>
          </a:p>
          <a:p>
            <a:r>
              <a:rPr lang="zh-CN" altLang="en-US"/>
              <a:t>斐波那契数列指的是这样一个数列 1, 1, 2, 3, 5, 8, 13, 21, 34, 55, 89, 144, 233，377，610，987，1597，2584，4181，6765，10946，17711，28657，46368........</a:t>
            </a:r>
            <a:endParaRPr lang="zh-CN" altLang="en-US"/>
          </a:p>
          <a:p>
            <a:r>
              <a:rPr lang="zh-CN" altLang="en-US"/>
              <a:t>这个数列从第3项开始，每一项都等于前两项之和。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WPS 演示</Application>
  <PresentationFormat>宽屏</PresentationFormat>
  <Paragraphs>31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Arial Unicode MS</vt:lpstr>
      <vt:lpstr>Office 主题​​</vt:lpstr>
      <vt:lpstr>Python3</vt:lpstr>
      <vt:lpstr>什么是函数</vt:lpstr>
      <vt:lpstr>如何定义一个函数</vt:lpstr>
      <vt:lpstr>递归</vt:lpstr>
      <vt:lpstr>项目实战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流星1374798607</cp:lastModifiedBy>
  <cp:revision>37</cp:revision>
  <dcterms:created xsi:type="dcterms:W3CDTF">2019-06-19T02:08:00Z</dcterms:created>
  <dcterms:modified xsi:type="dcterms:W3CDTF">2019-10-23T11:13:37Z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