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Python3</a:t>
            </a:r>
            <a:endParaRPr lang="en-US" altLang="zh-CN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野生技术教程</a:t>
            </a:r>
            <a:endParaRPr lang="zh-CN" altLang="en-US"/>
          </a:p>
          <a:p>
            <a:r>
              <a:rPr lang="zh-CN" altLang="en-US"/>
              <a:t>讲师：火种</a:t>
            </a:r>
            <a:endParaRPr lang="zh-CN" altLang="en-US"/>
          </a:p>
          <a:p>
            <a:r>
              <a:rPr lang="zh-CN" altLang="en-US"/>
              <a:t>教材：菜鸟教程</a:t>
            </a:r>
            <a:endParaRPr lang="zh-CN" altLang="en-US"/>
          </a:p>
          <a:p>
            <a:r>
              <a:rPr lang="en-US" altLang="zh-CN"/>
              <a:t>www.runoob.com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算术运算符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四则运算</a:t>
            </a:r>
            <a:endParaRPr lang="zh-CN" altLang="en-US"/>
          </a:p>
          <a:p>
            <a:r>
              <a:rPr lang="zh-CN" altLang="en-US"/>
              <a:t>取模</a:t>
            </a:r>
            <a:endParaRPr lang="zh-CN" altLang="en-US"/>
          </a:p>
          <a:p>
            <a:r>
              <a:rPr lang="zh-CN" altLang="en-US"/>
              <a:t>幂</a:t>
            </a:r>
            <a:endParaRPr lang="zh-CN" altLang="en-US"/>
          </a:p>
          <a:p>
            <a:r>
              <a:rPr lang="zh-CN" altLang="en-US"/>
              <a:t>整除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比较运算符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等于</a:t>
            </a:r>
            <a:endParaRPr lang="zh-CN" altLang="en-US"/>
          </a:p>
          <a:p>
            <a:r>
              <a:rPr lang="zh-CN" altLang="en-US"/>
              <a:t>不等于</a:t>
            </a:r>
            <a:endParaRPr lang="zh-CN" altLang="en-US"/>
          </a:p>
          <a:p>
            <a:r>
              <a:rPr lang="zh-CN" altLang="en-US"/>
              <a:t>大于</a:t>
            </a:r>
            <a:endParaRPr lang="zh-CN" altLang="en-US"/>
          </a:p>
          <a:p>
            <a:r>
              <a:rPr lang="zh-CN" altLang="en-US"/>
              <a:t>大于等于</a:t>
            </a:r>
            <a:endParaRPr lang="zh-CN" altLang="en-US"/>
          </a:p>
          <a:p>
            <a:r>
              <a:rPr lang="zh-CN" altLang="en-US"/>
              <a:t>小于</a:t>
            </a:r>
            <a:endParaRPr lang="zh-CN" altLang="en-US"/>
          </a:p>
          <a:p>
            <a:r>
              <a:rPr lang="zh-CN" altLang="en-US"/>
              <a:t>小于等于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赋值运算符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=</a:t>
            </a:r>
            <a:endParaRPr lang="en-US" altLang="zh-CN"/>
          </a:p>
          <a:p>
            <a:r>
              <a:t>四则运算赋值</a:t>
            </a:r>
          </a:p>
          <a:p>
            <a:r>
              <a:t>取模赋值</a:t>
            </a:r>
          </a:p>
          <a:p>
            <a:r>
              <a:t>幂赋值</a:t>
            </a:r>
          </a:p>
          <a:p>
            <a:r>
              <a:t>取整赋值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项目实战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超市买东西</a:t>
            </a:r>
            <a:endParaRPr lang="zh-CN" altLang="en-US"/>
          </a:p>
          <a:p>
            <a:r>
              <a:rPr lang="zh-CN" altLang="en-US"/>
              <a:t>我们要买的东西：</a:t>
            </a:r>
            <a:r>
              <a:rPr lang="en-US" altLang="zh-CN"/>
              <a:t>3</a:t>
            </a:r>
            <a:r>
              <a:rPr lang="zh-CN" altLang="en-US"/>
              <a:t>把牙刷、</a:t>
            </a:r>
            <a:r>
              <a:rPr lang="en-US" altLang="zh-CN"/>
              <a:t>2</a:t>
            </a:r>
            <a:r>
              <a:rPr lang="zh-CN" altLang="en-US"/>
              <a:t>袋零食、</a:t>
            </a:r>
            <a:r>
              <a:rPr lang="en-US" altLang="zh-CN"/>
              <a:t>1</a:t>
            </a:r>
            <a:r>
              <a:rPr lang="zh-CN" altLang="en-US"/>
              <a:t>包青菜</a:t>
            </a:r>
            <a:endParaRPr lang="zh-CN" altLang="en-US"/>
          </a:p>
          <a:p>
            <a:r>
              <a:rPr lang="zh-CN" altLang="en-US"/>
              <a:t>牙刷每把</a:t>
            </a:r>
            <a:r>
              <a:rPr lang="en-US" altLang="zh-CN"/>
              <a:t>19.99</a:t>
            </a:r>
            <a:r>
              <a:t>元，零食每袋</a:t>
            </a:r>
            <a:r>
              <a:rPr lang="en-US" altLang="zh-CN"/>
              <a:t>8</a:t>
            </a:r>
            <a:r>
              <a:t>元，青菜每包</a:t>
            </a:r>
            <a:r>
              <a:rPr lang="en-US" altLang="zh-CN"/>
              <a:t>1.99</a:t>
            </a:r>
            <a:r>
              <a:t>元</a:t>
            </a:r>
          </a:p>
          <a:p>
            <a:r>
              <a:t>计算出我们一共要花多少钱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演示</Application>
  <PresentationFormat>宽屏</PresentationFormat>
  <Paragraphs>38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Office 主题​​</vt:lpstr>
      <vt:lpstr>Python3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流星1374798607</cp:lastModifiedBy>
  <cp:revision>35</cp:revision>
  <dcterms:created xsi:type="dcterms:W3CDTF">2019-06-19T02:08:00Z</dcterms:created>
  <dcterms:modified xsi:type="dcterms:W3CDTF">2019-10-22T07:22:56Z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