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Python3</a:t>
            </a:r>
            <a:endParaRPr lang="en-US" altLang="zh-CN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野生技术教程</a:t>
            </a:r>
            <a:endParaRPr lang="zh-CN" altLang="en-US"/>
          </a:p>
          <a:p>
            <a:r>
              <a:rPr lang="zh-CN" altLang="en-US"/>
              <a:t>讲师：火种</a:t>
            </a:r>
            <a:endParaRPr lang="zh-CN" altLang="en-US"/>
          </a:p>
          <a:p>
            <a:r>
              <a:rPr lang="zh-CN" altLang="en-US"/>
              <a:t>教材：菜鸟教程</a:t>
            </a:r>
            <a:endParaRPr lang="zh-CN" altLang="en-US"/>
          </a:p>
          <a:p>
            <a:r>
              <a:rPr lang="en-US" altLang="zh-CN"/>
              <a:t>www.runoob.com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0075" y="1079500"/>
            <a:ext cx="7924800" cy="217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什么是流程控制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对事情的先后顺序进行控制就叫流程控制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流程控制的语句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if ... elif ... else ...</a:t>
            </a:r>
            <a:endParaRPr lang="en-US" altLang="en-US"/>
          </a:p>
          <a:p>
            <a:r>
              <a:rPr lang="en-US" altLang="en-US"/>
              <a:t>for ... else ...</a:t>
            </a:r>
            <a:endParaRPr lang="en-US" altLang="en-US"/>
          </a:p>
          <a:p>
            <a:r>
              <a:rPr lang="en-US" altLang="en-US"/>
              <a:t>while ... else ...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内置函数与类型转换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input([prompt])</a:t>
            </a:r>
            <a:endParaRPr altLang="en-US"/>
          </a:p>
          <a:p>
            <a:r>
              <a:rPr altLang="en-US"/>
              <a:t>输入函数</a:t>
            </a:r>
            <a:endParaRPr altLang="en-US"/>
          </a:p>
          <a:p>
            <a:r>
              <a:rPr lang="en-US" altLang="en-US"/>
              <a:t>bool()</a:t>
            </a:r>
            <a:r>
              <a:t>、</a:t>
            </a:r>
            <a:r>
              <a:rPr lang="en-US" altLang="en-US"/>
              <a:t>int()</a:t>
            </a:r>
            <a:r>
              <a:rPr altLang="en-US"/>
              <a:t>、float()、</a:t>
            </a:r>
            <a:r>
              <a:rPr lang="en-US" altLang="en-US"/>
              <a:t>str()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项目实战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超市找钱</a:t>
            </a:r>
            <a:r>
              <a:rPr lang="en-US" altLang="zh-CN"/>
              <a:t>1</a:t>
            </a:r>
            <a:endParaRPr lang="zh-CN" altLang="en-US"/>
          </a:p>
          <a:p>
            <a:r>
              <a:rPr lang="zh-CN" altLang="en-US"/>
              <a:t>我带了</a:t>
            </a:r>
            <a:r>
              <a:rPr lang="en-US" altLang="zh-CN"/>
              <a:t>A</a:t>
            </a:r>
            <a:r>
              <a:t>元，买</a:t>
            </a:r>
            <a:r>
              <a:rPr lang="en-US" altLang="zh-CN"/>
              <a:t>B</a:t>
            </a:r>
            <a:r>
              <a:t>包零食，每包零食</a:t>
            </a:r>
            <a:r>
              <a:rPr lang="en-US" altLang="zh-CN"/>
              <a:t>8</a:t>
            </a:r>
            <a:r>
              <a:t>元，判断钱够不够，如果不够还差多少钱，如果够了输出要找多少钱，如果正好足够则输出</a:t>
            </a:r>
            <a:r>
              <a:rPr lang="en-US" altLang="zh-CN"/>
              <a:t>Bought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演示</Application>
  <PresentationFormat>宽屏</PresentationFormat>
  <Paragraphs>30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Python3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流星1374798607</cp:lastModifiedBy>
  <cp:revision>35</cp:revision>
  <dcterms:created xsi:type="dcterms:W3CDTF">2019-06-19T02:08:00Z</dcterms:created>
  <dcterms:modified xsi:type="dcterms:W3CDTF">2019-10-22T11:43:45Z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