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Student Result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Computer Programming – Final Project</a:t>
            </a:r>
          </a:p>
          <a:p>
            <a:r>
              <a:t>Group: Bhoomika S Horapeti, Navya M, Marlen Rakymov</a:t>
            </a:r>
          </a:p>
          <a:p>
            <a:r>
              <a:t>Instructor: Dinh-Trung Vu | Date: June 2025</a:t>
            </a:r>
          </a:p>
          <a:p>
            <a:r>
              <a:t>GitHub: https://github.com/113710077/Group-1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solution for academic performance analysis</a:t>
            </a:r>
          </a:p>
          <a:p>
            <a:r>
              <a:t>Scalable and extensible design</a:t>
            </a:r>
          </a:p>
          <a:p>
            <a:r>
              <a:t>Future: Time-series analysis, LMS integration, security</a:t>
            </a:r>
          </a:p>
          <a:p>
            <a:r>
              <a:t>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Automate and visualize student academic performance.</a:t>
            </a:r>
          </a:p>
          <a:p>
            <a:r>
              <a:t>Key Technologies: Python, Pandas, Matplotlib, Flask, Scikit-learn</a:t>
            </a:r>
          </a:p>
          <a:p>
            <a:r>
              <a:t>Problem: Manual result analysis is inefficient</a:t>
            </a:r>
          </a:p>
          <a:p>
            <a:r>
              <a:t>Solution: Interactive dashboard with analytics and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Input: CSV Upload or Manual Form</a:t>
            </a:r>
          </a:p>
          <a:p>
            <a:r>
              <a:t>Data Analysis: Total, Average, Pass/Fail, Top Performers</a:t>
            </a:r>
          </a:p>
          <a:p>
            <a:r>
              <a:t>Visualization: Bar, Pie, and Line Charts</a:t>
            </a:r>
          </a:p>
          <a:p>
            <a:r>
              <a:t>ML Features: Grade Prediction and Student Clustering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Bootstrap</a:t>
            </a:r>
          </a:p>
          <a:p>
            <a:r>
              <a:t>Backend: Flask</a:t>
            </a:r>
          </a:p>
          <a:p>
            <a:r>
              <a:t>Data Handling: Pandas</a:t>
            </a:r>
          </a:p>
          <a:p>
            <a:r>
              <a:t>Visualization: Matplotlib</a:t>
            </a:r>
          </a:p>
          <a:p>
            <a:r>
              <a:t>Machine Learning: Scikit-learn (Decision Tree, KMeans)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&amp;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Flexible data input methods</a:t>
            </a:r>
          </a:p>
          <a:p>
            <a:r>
              <a:t>Calculates averages, pass/fail, class stats</a:t>
            </a:r>
          </a:p>
          <a:p>
            <a:r>
              <a:t>Identifies top 5 performers &amp; highest scorer</a:t>
            </a:r>
          </a:p>
          <a:p>
            <a:r>
              <a:t>Threshold: 35% for pass/fail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Individual student scores</a:t>
            </a:r>
          </a:p>
          <a:p>
            <a:r>
              <a:t>Pie Chart: Pass vs Fail ratio</a:t>
            </a:r>
          </a:p>
          <a:p>
            <a:r>
              <a:t>Line Graph: Subject-wise average marks</a:t>
            </a:r>
          </a:p>
          <a:p>
            <a:r>
              <a:t>Dynamic charts for real-time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using Flask framework</a:t>
            </a:r>
          </a:p>
          <a:p>
            <a:r>
              <a:t>Interactive browser-based interface</a:t>
            </a:r>
          </a:p>
          <a:p>
            <a:r>
              <a:t>Flash messages for user guidance</a:t>
            </a:r>
          </a:p>
          <a:p>
            <a:r>
              <a:t>Responsive design using Bootstrap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Grade Prediction: Decision Tree Classifier</a:t>
            </a:r>
          </a:p>
          <a:p>
            <a:r>
              <a:t>Clustering: KMeans groups students by performance</a:t>
            </a:r>
          </a:p>
          <a:p>
            <a:r>
              <a:t>Benefits: Future performance insights, targeted support</a:t>
            </a:r>
          </a:p>
          <a:p>
            <a:r>
              <a:t>Integrated seamlessly with Flask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Challenges: Data errors, chart rendering, Flask templates</a:t>
            </a:r>
          </a:p>
          <a:p>
            <a:r>
              <a:rPr dirty="0"/>
              <a:t>Learnings: Web dev, data science, machine learning</a:t>
            </a:r>
          </a:p>
          <a:p>
            <a:r>
              <a:rPr dirty="0"/>
              <a:t>Enhanced understanding of Python ecosystem</a:t>
            </a:r>
          </a:p>
          <a:p>
            <a:r>
              <a:rPr dirty="0"/>
              <a:t>Improved teamwork and debugging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</TotalTime>
  <Words>310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Student Result Dashboard</vt:lpstr>
      <vt:lpstr>Project Overview</vt:lpstr>
      <vt:lpstr>System Features</vt:lpstr>
      <vt:lpstr>Tech Stack</vt:lpstr>
      <vt:lpstr>Input &amp; Data Analysis</vt:lpstr>
      <vt:lpstr>Visualizations</vt:lpstr>
      <vt:lpstr>Web Interface</vt:lpstr>
      <vt:lpstr>Machine Learning Integration</vt:lpstr>
      <vt:lpstr>Challenges &amp; Learnings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Navya M</cp:lastModifiedBy>
  <cp:revision>2</cp:revision>
  <dcterms:created xsi:type="dcterms:W3CDTF">2013-01-27T09:14:16Z</dcterms:created>
  <dcterms:modified xsi:type="dcterms:W3CDTF">2025-06-08T13:16:58Z</dcterms:modified>
  <cp:category/>
</cp:coreProperties>
</file>