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agsl9uSuHX+046IwW0eZ4rWSl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putty 要先開再將bin黨加進去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77c0cbf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477c0cbf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步驟一同windows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77c0cbf5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477c0cbf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77c0cbf53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477c0cbf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77c0cbf5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477c0cbf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bed.org/compil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bed.org/teams/MultiTech/code/mDot_LoRa_Sleep_Example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實驗一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zh-TW">
                <a:solidFill>
                  <a:srgbClr val="000000"/>
                </a:solidFill>
              </a:rPr>
              <a:t>安裝 -- lora debug板的驅動安裝</a:t>
            </a:r>
            <a:endParaRPr b="0">
              <a:solidFill>
                <a:srgbClr val="000000"/>
              </a:solidFill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794256"/>
            <a:ext cx="4279106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65850"/>
            <a:ext cx="4250531" cy="189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838200" y="1017725"/>
            <a:ext cx="794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TW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下載提供的驅動程式，解壓縮en.stsw-link009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896825" y="2514656"/>
            <a:ext cx="5240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TW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雙擊dpinst_amd64安裝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66319"/>
            <a:ext cx="3320512" cy="255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175" y="953130"/>
            <a:ext cx="5271150" cy="401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903675" y="1609903"/>
            <a:ext cx="4053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TW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一直下一步與安裝即可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步驟2-putty連線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82514" y="1139871"/>
            <a:ext cx="4222625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1.打開裝置管理員,查看debug板連結到哪一個com 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2.打開putty 選擇serial 填入debug板正在使用的com port 號碼按下open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29058" l="1980" r="2230" t="57345"/>
          <a:stretch/>
        </p:blipFill>
        <p:spPr>
          <a:xfrm>
            <a:off x="311700" y="1972726"/>
            <a:ext cx="3437344" cy="6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76" y="488425"/>
            <a:ext cx="43053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步驟3-燒入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601902" y="1017725"/>
            <a:ext cx="26574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</a:t>
            </a:r>
            <a:r>
              <a:rPr lang="zh-TW"/>
              <a:t>putty連線完後，</a:t>
            </a:r>
            <a:r>
              <a:rPr lang="zh-TW"/>
              <a:t>將產生出來的.bin 檔放入debug板中(直接把檔案拖進去就好)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2.等板子上的燈閃完，就燒入完成了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27" y="1017725"/>
            <a:ext cx="31661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26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步驟3-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794900" y="4469450"/>
            <a:ext cx="55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最後putty上顯示出debug 板上寫入的內容就完成了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198" y="902963"/>
            <a:ext cx="53895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77c0cbf53_0_60"/>
          <p:cNvSpPr txBox="1"/>
          <p:nvPr>
            <p:ph type="title"/>
          </p:nvPr>
        </p:nvSpPr>
        <p:spPr>
          <a:xfrm>
            <a:off x="311700" y="211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Mac / Linux 作法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77c0cbf53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步驟2-Mac/Linux連線</a:t>
            </a:r>
            <a:endParaRPr/>
          </a:p>
        </p:txBody>
      </p:sp>
      <p:sp>
        <p:nvSpPr>
          <p:cNvPr id="166" name="Google Shape;166;g1477c0cbf53_0_32"/>
          <p:cNvSpPr txBox="1"/>
          <p:nvPr/>
        </p:nvSpPr>
        <p:spPr>
          <a:xfrm>
            <a:off x="373025" y="1128000"/>
            <a:ext cx="42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打開Terminal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接上實驗器材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查詢裝置的名字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: 輸入 </a:t>
            </a:r>
            <a:r>
              <a:rPr b="0" i="0" lang="zh-TW" sz="1800" u="none" cap="none" strike="noStrike">
                <a:solidFill>
                  <a:srgbClr val="FF000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ls /dev/tty.usbmodem*</a:t>
            </a:r>
            <a:endParaRPr b="0" i="0" sz="1800" u="none" cap="none" strike="noStrike">
              <a:solidFill>
                <a:srgbClr val="FF000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: 輸入 </a:t>
            </a:r>
            <a:r>
              <a:rPr b="0" i="0" lang="zh-TW" sz="1800" u="none" cap="none" strike="noStrike">
                <a:solidFill>
                  <a:srgbClr val="FF000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ls /dev/ttyACM*</a:t>
            </a:r>
            <a:endParaRPr b="0" i="0" sz="1800" u="none" cap="none" strike="noStrike">
              <a:solidFill>
                <a:srgbClr val="FF0000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利用screen指令連到剛剛的裝置</a:t>
            </a:r>
            <a:endParaRPr b="0" i="0" sz="1800" u="none" cap="none" strike="noStrike">
              <a:solidFill>
                <a:schemeClr val="dk1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477c0cbf5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325" y="0"/>
            <a:ext cx="3899676" cy="31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477c0cbf53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457100"/>
            <a:ext cx="8839202" cy="83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77c0cbf53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步驟3-燒入</a:t>
            </a:r>
            <a:endParaRPr/>
          </a:p>
        </p:txBody>
      </p:sp>
      <p:sp>
        <p:nvSpPr>
          <p:cNvPr id="174" name="Google Shape;174;g1477c0cbf53_0_45"/>
          <p:cNvSpPr txBox="1"/>
          <p:nvPr>
            <p:ph idx="1" type="body"/>
          </p:nvPr>
        </p:nvSpPr>
        <p:spPr>
          <a:xfrm>
            <a:off x="4179402" y="1163113"/>
            <a:ext cx="26574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</a:t>
            </a:r>
            <a:r>
              <a:rPr lang="zh-TW"/>
              <a:t>連線完之後，</a:t>
            </a:r>
            <a:r>
              <a:rPr lang="zh-TW"/>
              <a:t>將產生出來的.bin 檔放入debug板中(直接把檔案拖進去就好)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2.等板子上的燈閃完，就燒入完成了</a:t>
            </a:r>
            <a:endParaRPr/>
          </a:p>
        </p:txBody>
      </p:sp>
      <p:pic>
        <p:nvPicPr>
          <p:cNvPr id="175" name="Google Shape;175;g1477c0cbf53_0_45"/>
          <p:cNvPicPr preferRelativeResize="0"/>
          <p:nvPr/>
        </p:nvPicPr>
        <p:blipFill rotWithShape="1">
          <a:blip r:embed="rId3">
            <a:alphaModFix/>
          </a:blip>
          <a:srcRect b="0" l="0" r="57659" t="1652"/>
          <a:stretch/>
        </p:blipFill>
        <p:spPr>
          <a:xfrm>
            <a:off x="846300" y="1223438"/>
            <a:ext cx="2909477" cy="31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7c0cbf53_0_52"/>
          <p:cNvSpPr txBox="1"/>
          <p:nvPr>
            <p:ph type="title"/>
          </p:nvPr>
        </p:nvSpPr>
        <p:spPr>
          <a:xfrm>
            <a:off x="311700" y="263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步驟3-</a:t>
            </a:r>
            <a:endParaRPr/>
          </a:p>
        </p:txBody>
      </p:sp>
      <p:sp>
        <p:nvSpPr>
          <p:cNvPr id="181" name="Google Shape;181;g1477c0cbf53_0_52"/>
          <p:cNvSpPr txBox="1"/>
          <p:nvPr>
            <p:ph idx="1" type="body"/>
          </p:nvPr>
        </p:nvSpPr>
        <p:spPr>
          <a:xfrm>
            <a:off x="1794900" y="4469450"/>
            <a:ext cx="55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最後screen上顯示出debug 板上寫入的內容就完成了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g1477c0cbf5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988" y="407547"/>
            <a:ext cx="5262026" cy="40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作業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623400" y="1142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請寫一隻程式在lora node上,顯示出 GROUP #i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截圖後上傳新eeclass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實驗器材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975375" y="3953850"/>
            <a:ext cx="1274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Lora node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0" y="1522050"/>
            <a:ext cx="3100350" cy="2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5125" y="1522050"/>
            <a:ext cx="3325592" cy="22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934800" y="3953850"/>
            <a:ext cx="1274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debug板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6200" y="842100"/>
            <a:ext cx="2252921" cy="300389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>
            <p:ph idx="1" type="body"/>
          </p:nvPr>
        </p:nvSpPr>
        <p:spPr>
          <a:xfrm>
            <a:off x="7090863" y="3953850"/>
            <a:ext cx="14436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光敏sensor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246075" y="4592250"/>
            <a:ext cx="4543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其他器材:micro USB線、天線、杜邦線x3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實驗目標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熟悉lora使用環境和相關工具的使用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實驗工具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1.lora debug 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2.putty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3.lora_helloworld.cpp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4.mbed online compiler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38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1.利用mbed的開發介面和mbed compiler,將.cpp檔轉成.bin檔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2.將.bin檔燒入debug板中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3.使用putty 查看debug板中的訊息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mbed compiler 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42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先到mbed compiler 註冊一個帳號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https://developer.mbed.org/compiler/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步驟1-mbed compiler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600300" y="1159075"/>
            <a:ext cx="240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接著到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https://developer.mbed.org/teams/MultiTech/code/mDot_LoRa_Sleep_Example/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按黃色框框加入專案</a:t>
            </a:r>
            <a:endParaRPr/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55738"/>
            <a:ext cx="6023527" cy="276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5">
            <a:alphaModFix/>
          </a:blip>
          <a:srcRect b="6477" l="0" r="0" t="12655"/>
          <a:stretch/>
        </p:blipFill>
        <p:spPr>
          <a:xfrm>
            <a:off x="140113" y="1291725"/>
            <a:ext cx="6366701" cy="289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311700" y="4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步驟1-mbed compiler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5938025" y="870201"/>
            <a:ext cx="3052500" cy="413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選擇mDot_LoRa_Sleep專案中的main.cpp把它清空貼上lora_helloworld.cpp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Build target選MultiTech mDot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按下compile成功後會自動下載.bin檔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0" y="1162350"/>
            <a:ext cx="5633225" cy="322827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12"/>
          <p:cNvCxnSpPr/>
          <p:nvPr/>
        </p:nvCxnSpPr>
        <p:spPr>
          <a:xfrm flipH="1">
            <a:off x="411750" y="1787025"/>
            <a:ext cx="7800" cy="33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419550" y="1794775"/>
            <a:ext cx="74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2"/>
          <p:cNvCxnSpPr/>
          <p:nvPr/>
        </p:nvCxnSpPr>
        <p:spPr>
          <a:xfrm>
            <a:off x="1165450" y="1794775"/>
            <a:ext cx="0" cy="29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2"/>
          <p:cNvCxnSpPr/>
          <p:nvPr/>
        </p:nvCxnSpPr>
        <p:spPr>
          <a:xfrm flipH="1" rot="10800000">
            <a:off x="411800" y="2082200"/>
            <a:ext cx="761400" cy="1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lora_helloworld.cpp </a:t>
            </a:r>
            <a:endParaRPr/>
          </a:p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311700" y="1159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#include "mbed.h"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int main()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printf("hello world!!\r\n");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