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"/>
  </p:notesMasterIdLst>
  <p:sldIdLst>
    <p:sldId id="277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35375"/>
    <a:srgbClr val="205074"/>
    <a:srgbClr val="25597C"/>
    <a:srgbClr val="66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1F6B-7346-408A-AEF0-8802228FD2A3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AA2E-E13E-4A30-A21C-84E834FA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AA2E-E13E-4A30-A21C-84E834FA43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AA2E-E13E-4A30-A21C-84E834FA4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9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4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9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82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4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1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2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4FD8-315E-4F03-85A6-DC633EC90F6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7DF0-3D9A-467D-9EE2-B3621AE9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2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966" y="2097088"/>
            <a:ext cx="7986033" cy="4311195"/>
          </a:xfr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隐写：输入信息，选择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BMP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图像，写入图片</a:t>
            </a: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选择隐写方式</a:t>
            </a: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读出秘密信息：输入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，读出秘密信息</a:t>
            </a: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3960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526466" y="-13891"/>
            <a:ext cx="1228212" cy="1444256"/>
            <a:chOff x="251951" y="725614"/>
            <a:chExt cx="4733730" cy="5295538"/>
          </a:xfrm>
        </p:grpSpPr>
        <p:grpSp>
          <p:nvGrpSpPr>
            <p:cNvPr id="6" name="组合 5"/>
            <p:cNvGrpSpPr/>
            <p:nvPr/>
          </p:nvGrpSpPr>
          <p:grpSpPr>
            <a:xfrm>
              <a:off x="251951" y="725614"/>
              <a:ext cx="4733730" cy="4865528"/>
              <a:chOff x="-917285" y="-227259"/>
              <a:chExt cx="5413321" cy="540000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17285" y="-227259"/>
                <a:ext cx="3429023" cy="54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293" y="-227259"/>
                <a:ext cx="1971743" cy="5400000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1207595" y="3199904"/>
              <a:ext cx="3597392" cy="282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9590" y="2660468"/>
            <a:ext cx="745587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1510" y="2672862"/>
            <a:ext cx="233498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颜色模式转换、采样</a:t>
            </a:r>
          </a:p>
        </p:txBody>
      </p:sp>
      <p:cxnSp>
        <p:nvCxnSpPr>
          <p:cNvPr id="14" name="直接箭头连接符 13"/>
          <p:cNvCxnSpPr>
            <a:stCxn id="3" idx="3"/>
            <a:endCxn id="13" idx="1"/>
          </p:cNvCxnSpPr>
          <p:nvPr/>
        </p:nvCxnSpPr>
        <p:spPr>
          <a:xfrm>
            <a:off x="1165177" y="2843348"/>
            <a:ext cx="176333" cy="1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7" idx="1"/>
          </p:cNvCxnSpPr>
          <p:nvPr/>
        </p:nvCxnSpPr>
        <p:spPr>
          <a:xfrm>
            <a:off x="3676496" y="2855742"/>
            <a:ext cx="24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21843" y="2672862"/>
            <a:ext cx="913284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分块</a:t>
            </a:r>
          </a:p>
        </p:txBody>
      </p:sp>
      <p:sp>
        <p:nvSpPr>
          <p:cNvPr id="25" name="矩形 24"/>
          <p:cNvSpPr/>
          <p:nvPr/>
        </p:nvSpPr>
        <p:spPr>
          <a:xfrm>
            <a:off x="5256681" y="2672862"/>
            <a:ext cx="1158631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DCT</a:t>
            </a:r>
            <a:r>
              <a:rPr lang="zh-CN" altLang="en-US" dirty="0">
                <a:solidFill>
                  <a:schemeClr val="bg1"/>
                </a:solidFill>
              </a:rPr>
              <a:t>变换</a:t>
            </a:r>
          </a:p>
        </p:txBody>
      </p:sp>
      <p:cxnSp>
        <p:nvCxnSpPr>
          <p:cNvPr id="29" name="直接箭头连接符 28"/>
          <p:cNvCxnSpPr>
            <a:stCxn id="17" idx="3"/>
            <a:endCxn id="25" idx="1"/>
          </p:cNvCxnSpPr>
          <p:nvPr/>
        </p:nvCxnSpPr>
        <p:spPr>
          <a:xfrm>
            <a:off x="4835127" y="2855742"/>
            <a:ext cx="42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35" idx="1"/>
          </p:cNvCxnSpPr>
          <p:nvPr/>
        </p:nvCxnSpPr>
        <p:spPr>
          <a:xfrm>
            <a:off x="6415312" y="2855742"/>
            <a:ext cx="33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53853" y="2672862"/>
            <a:ext cx="1158631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量化</a:t>
            </a:r>
          </a:p>
        </p:txBody>
      </p:sp>
      <p:sp>
        <p:nvSpPr>
          <p:cNvPr id="37" name="矩形 36"/>
          <p:cNvSpPr/>
          <p:nvPr/>
        </p:nvSpPr>
        <p:spPr>
          <a:xfrm>
            <a:off x="7667644" y="3664188"/>
            <a:ext cx="1580185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嵌入秘密信息</a:t>
            </a:r>
          </a:p>
        </p:txBody>
      </p:sp>
      <p:cxnSp>
        <p:nvCxnSpPr>
          <p:cNvPr id="38" name="直接箭头连接符 37"/>
          <p:cNvCxnSpPr>
            <a:stCxn id="42" idx="3"/>
            <a:endCxn id="46" idx="1"/>
          </p:cNvCxnSpPr>
          <p:nvPr/>
        </p:nvCxnSpPr>
        <p:spPr>
          <a:xfrm>
            <a:off x="9877302" y="2855742"/>
            <a:ext cx="508547" cy="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860674" y="2672862"/>
            <a:ext cx="1016628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熵编码</a:t>
            </a:r>
          </a:p>
        </p:txBody>
      </p:sp>
      <p:sp>
        <p:nvSpPr>
          <p:cNvPr id="46" name="矩形 45"/>
          <p:cNvSpPr/>
          <p:nvPr/>
        </p:nvSpPr>
        <p:spPr>
          <a:xfrm>
            <a:off x="10385849" y="2675322"/>
            <a:ext cx="1533775" cy="365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生成</a:t>
            </a:r>
            <a:r>
              <a:rPr lang="en-US" altLang="zh-CN" dirty="0">
                <a:solidFill>
                  <a:schemeClr val="bg1"/>
                </a:solidFill>
              </a:rPr>
              <a:t>TMP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</p:txBody>
      </p:sp>
      <p:cxnSp>
        <p:nvCxnSpPr>
          <p:cNvPr id="47" name="直接箭头连接符 46"/>
          <p:cNvCxnSpPr>
            <a:stCxn id="37" idx="0"/>
          </p:cNvCxnSpPr>
          <p:nvPr/>
        </p:nvCxnSpPr>
        <p:spPr>
          <a:xfrm flipH="1" flipV="1">
            <a:off x="8455748" y="2910701"/>
            <a:ext cx="1989" cy="7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2" idx="1"/>
          </p:cNvCxnSpPr>
          <p:nvPr/>
        </p:nvCxnSpPr>
        <p:spPr>
          <a:xfrm>
            <a:off x="7920091" y="2843348"/>
            <a:ext cx="940583" cy="1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841188" y="4593514"/>
            <a:ext cx="1233098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信息加密</a:t>
            </a:r>
          </a:p>
        </p:txBody>
      </p:sp>
      <p:cxnSp>
        <p:nvCxnSpPr>
          <p:cNvPr id="69" name="直接箭头连接符 68"/>
          <p:cNvCxnSpPr>
            <a:stCxn id="68" idx="0"/>
          </p:cNvCxnSpPr>
          <p:nvPr/>
        </p:nvCxnSpPr>
        <p:spPr>
          <a:xfrm flipH="1" flipV="1">
            <a:off x="8455748" y="4083201"/>
            <a:ext cx="1989" cy="51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30800" y="2415038"/>
            <a:ext cx="3045309" cy="88140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9590" y="3541875"/>
            <a:ext cx="1370456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图形界面</a:t>
            </a:r>
          </a:p>
        </p:txBody>
      </p:sp>
      <p:sp>
        <p:nvSpPr>
          <p:cNvPr id="98" name="矩形 97"/>
          <p:cNvSpPr/>
          <p:nvPr/>
        </p:nvSpPr>
        <p:spPr>
          <a:xfrm>
            <a:off x="316523" y="2415038"/>
            <a:ext cx="4652899" cy="88140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759654" y="2469998"/>
            <a:ext cx="3229146" cy="88140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333168" y="3548935"/>
            <a:ext cx="2307154" cy="15564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2" name="内容占位符 2"/>
          <p:cNvSpPr txBox="1">
            <a:spLocks/>
          </p:cNvSpPr>
          <p:nvPr/>
        </p:nvSpPr>
        <p:spPr>
          <a:xfrm>
            <a:off x="307821" y="4186033"/>
            <a:ext cx="3857780" cy="2456067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JPG1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：王增</a:t>
            </a:r>
            <a:endParaRPr lang="en-US" altLang="zh-CN" sz="18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JPG2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：刘名风</a:t>
            </a:r>
            <a:endParaRPr lang="en-US" altLang="zh-CN" sz="18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Steganography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：王增、赵正宇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JPG3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：赵正宇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图形界面、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：张义策</a:t>
            </a:r>
            <a:endParaRPr lang="en-US" altLang="zh-CN" sz="18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34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399</TotalTime>
  <Words>76</Words>
  <Application>Microsoft Office PowerPoint</Application>
  <PresentationFormat>宽屏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Broadway</vt:lpstr>
      <vt:lpstr>Trebuchet MS</vt:lpstr>
      <vt:lpstr>Tw Cen MT</vt:lpstr>
      <vt:lpstr>电路</vt:lpstr>
      <vt:lpstr>功能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PROJECT PRESENTATION</dc:title>
  <dc:creator>陈曦</dc:creator>
  <cp:lastModifiedBy>D QIUFS</cp:lastModifiedBy>
  <cp:revision>81</cp:revision>
  <dcterms:created xsi:type="dcterms:W3CDTF">2017-01-07T10:53:15Z</dcterms:created>
  <dcterms:modified xsi:type="dcterms:W3CDTF">2017-03-10T16:23:41Z</dcterms:modified>
</cp:coreProperties>
</file>