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96415"/>
    <a:srgbClr val="F7F7F7"/>
    <a:srgbClr val="FDF643"/>
    <a:srgbClr val="EB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80" y="-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0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0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7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0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3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1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6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F432-60FE-40BF-B9DA-3C9A3E6E75C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220C-FC46-48C3-A913-BB4D2E2B5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0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280877" y="518686"/>
            <a:ext cx="9227831" cy="2452254"/>
            <a:chOff x="989215" y="731520"/>
            <a:chExt cx="9227831" cy="2452254"/>
          </a:xfrm>
        </p:grpSpPr>
        <p:sp>
          <p:nvSpPr>
            <p:cNvPr id="8" name="矩形 7"/>
            <p:cNvSpPr/>
            <p:nvPr/>
          </p:nvSpPr>
          <p:spPr>
            <a:xfrm>
              <a:off x="989216" y="731520"/>
              <a:ext cx="9103604" cy="2452254"/>
            </a:xfrm>
            <a:prstGeom prst="rect">
              <a:avLst/>
            </a:prstGeom>
            <a:solidFill>
              <a:srgbClr val="EBEF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88903" y="941984"/>
              <a:ext cx="59281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spc="-300" dirty="0" smtClean="0">
                  <a:solidFill>
                    <a:srgbClr val="FF0000"/>
                  </a:solidFill>
                  <a:latin typeface="Sylfaen" panose="010A0502050306030303" pitchFamily="18" charset="0"/>
                </a:rPr>
                <a:t>Super </a:t>
              </a:r>
              <a:r>
                <a:rPr lang="en-US" altLang="zh-CN" sz="8800" kern="0" spc="-500" dirty="0" smtClean="0">
                  <a:solidFill>
                    <a:srgbClr val="0070C0"/>
                  </a:solidFill>
                  <a:latin typeface="Bell MT" panose="02020503060305020303" pitchFamily="18" charset="0"/>
                </a:rPr>
                <a:t>zhang</a:t>
              </a:r>
              <a:endParaRPr lang="zh-CN" altLang="en-US" kern="0" spc="-500" dirty="0">
                <a:solidFill>
                  <a:srgbClr val="0070C0"/>
                </a:solidFill>
                <a:latin typeface="Bell MT" panose="02020503060305020303" pitchFamily="18" charset="0"/>
              </a:endParaRPr>
            </a:p>
          </p:txBody>
        </p:sp>
        <p:pic>
          <p:nvPicPr>
            <p:cNvPr id="1026" name="Picture 2" descr="https://timgsa.baidu.com/timg?image&amp;quality=80&amp;size=b9999_10000&amp;sec=1504277908052&amp;di=23d0e9955c628406395f7d4cab596941&amp;imgtype=0&amp;src=http%3A%2F%2Fimg.zcool.cn%2Fcommunity%2F012b4d5542fa520000019ae9b335b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8" t="12435" r="36393" b="23202"/>
            <a:stretch/>
          </p:blipFill>
          <p:spPr bwMode="auto">
            <a:xfrm>
              <a:off x="989215" y="731520"/>
              <a:ext cx="2818014" cy="2452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七角星 10"/>
            <p:cNvSpPr>
              <a:spLocks noChangeAspect="1"/>
            </p:cNvSpPr>
            <p:nvPr/>
          </p:nvSpPr>
          <p:spPr>
            <a:xfrm>
              <a:off x="9606729" y="941984"/>
              <a:ext cx="486090" cy="486090"/>
            </a:xfrm>
            <a:prstGeom prst="star7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73595" y="2462988"/>
              <a:ext cx="2633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skerville Old Face" panose="02020602080505020303" pitchFamily="18" charset="0"/>
                </a:rPr>
                <a:t>Since 2017</a:t>
              </a:r>
              <a:endParaRPr lang="zh-CN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2" y="4108450"/>
            <a:ext cx="4600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8641955" y="1237592"/>
            <a:ext cx="1923393" cy="1150883"/>
          </a:xfrm>
          <a:prstGeom prst="triangl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33" y1="44944" x2="33333" y2="44944"/>
                        <a14:foregroundMark x1="65909" y1="40449" x2="65909" y2="40449"/>
                        <a14:foregroundMark x1="71970" y1="55056" x2="71970" y2="55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00" y="2337859"/>
            <a:ext cx="838200" cy="56515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103688" y="2388475"/>
            <a:ext cx="2493712" cy="2307164"/>
            <a:chOff x="2802188" y="1813034"/>
            <a:chExt cx="2493712" cy="2307164"/>
          </a:xfrm>
        </p:grpSpPr>
        <p:sp>
          <p:nvSpPr>
            <p:cNvPr id="11" name="等腰三角形 10"/>
            <p:cNvSpPr/>
            <p:nvPr/>
          </p:nvSpPr>
          <p:spPr>
            <a:xfrm>
              <a:off x="3042744" y="1813034"/>
              <a:ext cx="1923393" cy="1150883"/>
            </a:xfrm>
            <a:prstGeom prst="triangle">
              <a:avLst/>
            </a:prstGeom>
            <a:noFill/>
            <a:ln w="190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802188" y="2866839"/>
              <a:ext cx="2493712" cy="1253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-2700000">
            <a:off x="5105067" y="3740514"/>
            <a:ext cx="1440000" cy="1440000"/>
            <a:chOff x="3877400" y="3697277"/>
            <a:chExt cx="1440000" cy="1440000"/>
          </a:xfrm>
        </p:grpSpPr>
        <p:cxnSp>
          <p:nvCxnSpPr>
            <p:cNvPr id="23" name="直接连接符 22"/>
            <p:cNvCxnSpPr>
              <a:cxnSpLocks/>
            </p:cNvCxnSpPr>
            <p:nvPr/>
          </p:nvCxnSpPr>
          <p:spPr>
            <a:xfrm rot="5400000" flipH="1">
              <a:off x="4597400" y="3072831"/>
              <a:ext cx="0" cy="1440000"/>
            </a:xfrm>
            <a:prstGeom prst="line">
              <a:avLst/>
            </a:prstGeom>
            <a:ln w="190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</p:cNvCxnSpPr>
            <p:nvPr/>
          </p:nvCxnSpPr>
          <p:spPr>
            <a:xfrm flipH="1">
              <a:off x="5221028" y="3697277"/>
              <a:ext cx="0" cy="1440000"/>
            </a:xfrm>
            <a:prstGeom prst="line">
              <a:avLst/>
            </a:prstGeom>
            <a:ln w="190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59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69" l="0" r="100000">
                        <a14:foregroundMark x1="37330" y1="32005" x2="37330" y2="32005"/>
                        <a14:foregroundMark x1="38929" y1="27357" x2="38929" y2="27357"/>
                        <a14:foregroundMark x1="31015" y1="43692" x2="31015" y2="43692"/>
                        <a14:backgroundMark x1="17906" y1="29349" x2="17906" y2="29349"/>
                        <a14:backgroundMark x1="47802" y1="53386" x2="47802" y2="53386"/>
                        <a14:backgroundMark x1="79297" y1="31740" x2="79297" y2="31740"/>
                        <a14:backgroundMark x1="93525" y1="15272" x2="93525" y2="152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425" y="-703263"/>
            <a:ext cx="11915775" cy="7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17500"/>
            <a:ext cx="121920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0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4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Baskerville Old Face</vt:lpstr>
      <vt:lpstr>Bell MT</vt:lpstr>
      <vt:lpstr>Sylfaen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QIUFS</dc:creator>
  <cp:lastModifiedBy>D QIUFS</cp:lastModifiedBy>
  <cp:revision>17</cp:revision>
  <dcterms:created xsi:type="dcterms:W3CDTF">2017-09-01T12:05:14Z</dcterms:created>
  <dcterms:modified xsi:type="dcterms:W3CDTF">2017-09-23T13:36:20Z</dcterms:modified>
</cp:coreProperties>
</file>