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6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1" r:id="rId6"/>
    <p:sldId id="262" r:id="rId7"/>
    <p:sldId id="263" r:id="rId8"/>
    <p:sldId id="273" r:id="rId9"/>
    <p:sldId id="274" r:id="rId10"/>
    <p:sldId id="275" r:id="rId11"/>
    <p:sldId id="276" r:id="rId12"/>
    <p:sldId id="278" r:id="rId13"/>
    <p:sldId id="264" r:id="rId14"/>
    <p:sldId id="265" r:id="rId15"/>
    <p:sldId id="279" r:id="rId16"/>
    <p:sldId id="280" r:id="rId17"/>
    <p:sldId id="281" r:id="rId18"/>
    <p:sldId id="283" r:id="rId19"/>
    <p:sldId id="266" r:id="rId20"/>
    <p:sldId id="267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8" r:id="rId30"/>
    <p:sldId id="269" r:id="rId31"/>
    <p:sldId id="292" r:id="rId32"/>
    <p:sldId id="293" r:id="rId33"/>
    <p:sldId id="294" r:id="rId34"/>
    <p:sldId id="272" r:id="rId35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gs" Target="tags/tag366.xml"/><Relationship Id="rId40" Type="http://schemas.openxmlformats.org/officeDocument/2006/relationships/customXml" Target="../customXml/item1.xml"/><Relationship Id="rId4" Type="http://schemas.openxmlformats.org/officeDocument/2006/relationships/slide" Target="slides/slide1.xml"/><Relationship Id="rId39" Type="http://schemas.openxmlformats.org/officeDocument/2006/relationships/customXmlProps" Target="../customXml/itemProps365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>
            <p:custDataLst>
              <p:tags r:id="rId4"/>
            </p:custDataLst>
          </p:nvPr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5400000">
            <a:off x="36557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6200000">
            <a:off x="8672738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>
            <p:custDataLst>
              <p:tags r:id="rId4"/>
            </p:custDataLst>
          </p:nvPr>
        </p:nvSpPr>
        <p:spPr>
          <a:xfrm rot="19299726">
            <a:off x="6750617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>
            <p:custDataLst>
              <p:tags r:id="rId5"/>
            </p:custDataLst>
          </p:nvPr>
        </p:nvSpPr>
        <p:spPr>
          <a:xfrm rot="8445098">
            <a:off x="-970111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255760" y="5179060"/>
            <a:ext cx="3430270" cy="167830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-558165" y="9525"/>
            <a:ext cx="3763010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12"/>
            <p:cNvSpPr/>
            <p:nvPr userDrawn="1">
              <p:custDataLst>
                <p:tags r:id="rId7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8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255760" y="5188585"/>
            <a:ext cx="3430270" cy="1678305"/>
            <a:chOff x="10646" y="5909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-558165" y="0"/>
            <a:ext cx="3763010" cy="1841500"/>
            <a:chOff x="-1483" y="0"/>
            <a:chExt cx="9994" cy="4890"/>
          </a:xfrm>
        </p:grpSpPr>
        <p:sp>
          <p:nvSpPr>
            <p:cNvPr id="10" name="等腰三角形 9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2"/>
            <p:cNvSpPr/>
            <p:nvPr userDrawn="1">
              <p:custDataLst>
                <p:tags r:id="rId7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708515" y="5438775"/>
            <a:ext cx="290131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>
            <a:off x="-284" y="-109"/>
            <a:ext cx="1633414" cy="614561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flipH="1">
            <a:off x="-417830" y="5438775"/>
            <a:ext cx="290131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>
            <a:off x="10558496" y="-9634"/>
            <a:ext cx="1633414" cy="614561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-424180" y="-4445"/>
            <a:ext cx="2856865" cy="1398270"/>
            <a:chOff x="-1483" y="0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10558496" y="6250196"/>
            <a:ext cx="1633414" cy="614561"/>
            <a:chOff x="949766" y="3882916"/>
            <a:chExt cx="2002973" cy="753605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558496" y="6250196"/>
            <a:ext cx="1633414" cy="614561"/>
            <a:chOff x="949766" y="3882916"/>
            <a:chExt cx="2002973" cy="753605"/>
          </a:xfrm>
        </p:grpSpPr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等腰三角形 5"/>
          <p:cNvSpPr/>
          <p:nvPr userDrawn="1">
            <p:custDataLst>
              <p:tags r:id="rId3"/>
            </p:custDataLst>
          </p:nvPr>
        </p:nvSpPr>
        <p:spPr>
          <a:xfrm rot="5400000">
            <a:off x="36557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>
            <p:custDataLst>
              <p:tags r:id="rId4"/>
            </p:custDataLst>
          </p:nvPr>
        </p:nvSpPr>
        <p:spPr>
          <a:xfrm rot="16200000">
            <a:off x="8672738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12"/>
          <p:cNvSpPr/>
          <p:nvPr userDrawn="1">
            <p:custDataLst>
              <p:tags r:id="rId5"/>
            </p:custDataLst>
          </p:nvPr>
        </p:nvSpPr>
        <p:spPr>
          <a:xfrm rot="19299726">
            <a:off x="6750617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2"/>
          <p:cNvSpPr/>
          <p:nvPr userDrawn="1">
            <p:custDataLst>
              <p:tags r:id="rId6"/>
            </p:custDataLst>
          </p:nvPr>
        </p:nvSpPr>
        <p:spPr>
          <a:xfrm rot="8445098">
            <a:off x="-970111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8.xml"/><Relationship Id="rId23" Type="http://schemas.openxmlformats.org/officeDocument/2006/relationships/tags" Target="../tags/tag157.xml"/><Relationship Id="rId22" Type="http://schemas.openxmlformats.org/officeDocument/2006/relationships/tags" Target="../tags/tag156.xml"/><Relationship Id="rId21" Type="http://schemas.openxmlformats.org/officeDocument/2006/relationships/tags" Target="../tags/tag155.xml"/><Relationship Id="rId20" Type="http://schemas.openxmlformats.org/officeDocument/2006/relationships/tags" Target="../tags/tag15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58.xml"/><Relationship Id="rId7" Type="http://schemas.openxmlformats.org/officeDocument/2006/relationships/image" Target="../media/image4.png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image" Target="../media/image7.png"/><Relationship Id="rId7" Type="http://schemas.openxmlformats.org/officeDocument/2006/relationships/tags" Target="../tags/tag266.xml"/><Relationship Id="rId6" Type="http://schemas.openxmlformats.org/officeDocument/2006/relationships/image" Target="../media/image6.png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image" Target="../media/image8.png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image" Target="../media/image9.png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image" Target="../media/image10.png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8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99.xml"/><Relationship Id="rId5" Type="http://schemas.openxmlformats.org/officeDocument/2006/relationships/image" Target="../media/image11.png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04.xml"/><Relationship Id="rId5" Type="http://schemas.openxmlformats.org/officeDocument/2006/relationships/image" Target="../media/image12.png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09.xml"/><Relationship Id="rId5" Type="http://schemas.openxmlformats.org/officeDocument/2006/relationships/image" Target="../media/image13.png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14.xml"/><Relationship Id="rId5" Type="http://schemas.openxmlformats.org/officeDocument/2006/relationships/image" Target="../media/image14.pn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19.xml"/><Relationship Id="rId5" Type="http://schemas.openxmlformats.org/officeDocument/2006/relationships/image" Target="../media/image15.pn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24.xml"/><Relationship Id="rId5" Type="http://schemas.openxmlformats.org/officeDocument/2006/relationships/image" Target="../media/image16.png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29.xml"/><Relationship Id="rId5" Type="http://schemas.openxmlformats.org/officeDocument/2006/relationships/image" Target="../media/image17.png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34.xml"/><Relationship Id="rId5" Type="http://schemas.openxmlformats.org/officeDocument/2006/relationships/image" Target="../media/image18.png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39.xml"/><Relationship Id="rId5" Type="http://schemas.openxmlformats.org/officeDocument/2006/relationships/image" Target="../media/image19.png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47.xml"/><Relationship Id="rId5" Type="http://schemas.openxmlformats.org/officeDocument/2006/relationships/image" Target="../media/image20.png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52.xml"/><Relationship Id="rId5" Type="http://schemas.openxmlformats.org/officeDocument/2006/relationships/image" Target="../media/image21.png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57.xml"/><Relationship Id="rId5" Type="http://schemas.openxmlformats.org/officeDocument/2006/relationships/image" Target="../media/image22.png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62.xml"/><Relationship Id="rId5" Type="http://schemas.openxmlformats.org/officeDocument/2006/relationships/image" Target="../media/image23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94.xml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5" Type="http://schemas.openxmlformats.org/officeDocument/2006/relationships/notesSlide" Target="../notesSlides/notesSlide8.xml"/><Relationship Id="rId44" Type="http://schemas.openxmlformats.org/officeDocument/2006/relationships/slideLayout" Target="../slideLayouts/slideLayout18.xml"/><Relationship Id="rId43" Type="http://schemas.openxmlformats.org/officeDocument/2006/relationships/tags" Target="../tags/tag243.xml"/><Relationship Id="rId42" Type="http://schemas.openxmlformats.org/officeDocument/2006/relationships/tags" Target="../tags/tag242.xml"/><Relationship Id="rId41" Type="http://schemas.openxmlformats.org/officeDocument/2006/relationships/tags" Target="../tags/tag241.xml"/><Relationship Id="rId40" Type="http://schemas.openxmlformats.org/officeDocument/2006/relationships/tags" Target="../tags/tag240.xml"/><Relationship Id="rId4" Type="http://schemas.openxmlformats.org/officeDocument/2006/relationships/tags" Target="../tags/tag204.xml"/><Relationship Id="rId39" Type="http://schemas.openxmlformats.org/officeDocument/2006/relationships/tags" Target="../tags/tag239.xml"/><Relationship Id="rId38" Type="http://schemas.openxmlformats.org/officeDocument/2006/relationships/tags" Target="../tags/tag238.xml"/><Relationship Id="rId37" Type="http://schemas.openxmlformats.org/officeDocument/2006/relationships/tags" Target="../tags/tag237.xml"/><Relationship Id="rId36" Type="http://schemas.openxmlformats.org/officeDocument/2006/relationships/tags" Target="../tags/tag236.xml"/><Relationship Id="rId35" Type="http://schemas.openxmlformats.org/officeDocument/2006/relationships/tags" Target="../tags/tag235.xml"/><Relationship Id="rId34" Type="http://schemas.openxmlformats.org/officeDocument/2006/relationships/tags" Target="../tags/tag234.xml"/><Relationship Id="rId33" Type="http://schemas.openxmlformats.org/officeDocument/2006/relationships/tags" Target="../tags/tag233.xml"/><Relationship Id="rId32" Type="http://schemas.openxmlformats.org/officeDocument/2006/relationships/tags" Target="../tags/tag232.xml"/><Relationship Id="rId31" Type="http://schemas.openxmlformats.org/officeDocument/2006/relationships/tags" Target="../tags/tag231.xml"/><Relationship Id="rId30" Type="http://schemas.openxmlformats.org/officeDocument/2006/relationships/tags" Target="../tags/tag230.xml"/><Relationship Id="rId3" Type="http://schemas.openxmlformats.org/officeDocument/2006/relationships/tags" Target="../tags/tag203.xml"/><Relationship Id="rId29" Type="http://schemas.openxmlformats.org/officeDocument/2006/relationships/tags" Target="../tags/tag229.xml"/><Relationship Id="rId28" Type="http://schemas.openxmlformats.org/officeDocument/2006/relationships/tags" Target="../tags/tag228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8.xml"/><Relationship Id="rId5" Type="http://schemas.openxmlformats.org/officeDocument/2006/relationships/image" Target="../media/image3.png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09600" y="5749925"/>
            <a:ext cx="3303905" cy="53911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ru-RU" altLang="zh-CN">
                <a:solidFill>
                  <a:srgbClr val="002060"/>
                </a:solidFill>
              </a:rPr>
              <a:t>РИМ-130990 Сюй Хао</a:t>
            </a:r>
            <a:endParaRPr lang="ru-RU" altLang="zh-CN">
              <a:solidFill>
                <a:srgbClr val="00206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425" y="3843655"/>
            <a:ext cx="399542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ru-RU" altLang="zh-CN" sz="4000">
                <a:highlight>
                  <a:srgbClr val="C0C0C0"/>
                </a:highlight>
              </a:rPr>
              <a:t> </a:t>
            </a:r>
            <a:r>
              <a:rPr lang="ru-RU" altLang="zh-CN" sz="4000"/>
              <a:t>                         </a:t>
            </a:r>
            <a:r>
              <a:rPr lang="ru-RU" altLang="zh-CN" sz="4000">
                <a:highlight>
                  <a:srgbClr val="C0C0C0"/>
                </a:highlight>
              </a:rPr>
              <a:t>                                 </a:t>
            </a:r>
            <a:endParaRPr lang="ru-RU" altLang="zh-CN" sz="4000">
              <a:highlight>
                <a:srgbClr val="C0C0C0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1805" y="2579370"/>
            <a:ext cx="4885690" cy="2566670"/>
          </a:xfrm>
        </p:spPr>
        <p:txBody>
          <a:bodyPr/>
          <a:lstStyle/>
          <a:p>
            <a:r>
              <a:rPr lang="zh-CN" altLang="en-US"/>
              <a:t>Информационная система управления студенческими общежитиями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50130" y="2804795"/>
            <a:ext cx="6126480" cy="89852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Функциональное проектирование системы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02.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888491" y="1204686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888491" y="1204501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Модуль 1</a:t>
            </a:r>
            <a:endParaRPr lang="en-US" altLang="zh-CN">
              <a:latin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765935" y="1898650"/>
            <a:ext cx="5014595" cy="1613535"/>
          </a:xfrm>
          <a:prstGeom prst="rect">
            <a:avLst/>
          </a:prstGeom>
        </p:spPr>
        <p:txBody>
          <a:bodyPr wrap="square" lIns="90000" tIns="46800" rIns="90000" bIns="46800"/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600"/>
              <a:t>Перед этим необходимо собрать новый веб-проект и инициализировать базу данных. Затем подготовьте конфигурационные файлы и jar-пакеты</a:t>
            </a:r>
            <a:endParaRPr lang="en-US" altLang="zh-CN" sz="1600"/>
          </a:p>
        </p:txBody>
      </p:sp>
      <p:pic>
        <p:nvPicPr>
          <p:cNvPr id="-21474826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2175" y="3621405"/>
            <a:ext cx="6237605" cy="1210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29780" y="1863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Стратификация проектов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29780" y="2553335"/>
            <a:ext cx="3733800" cy="2430145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>
            <a:off x="6692990" y="1004280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1395730" y="1292225"/>
            <a:ext cx="5014595" cy="1613535"/>
          </a:xfrm>
          <a:prstGeom prst="rect">
            <a:avLst/>
          </a:prstGeom>
        </p:spPr>
        <p:txBody>
          <a:bodyPr wrap="square" lIns="90000" tIns="46800" rIns="90000" bIns="46800"/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600"/>
              <a:t>Настройка внешних HTML-файлов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6851650" y="12922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Настройка входа в аккаунт, настройка параметров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6096090" y="1004280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95730" y="2444750"/>
            <a:ext cx="4324350" cy="26473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89980" y="2444750"/>
            <a:ext cx="5768340" cy="16446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569721" y="536031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69721" y="584741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Модуль 2</a:t>
            </a:r>
            <a:endParaRPr lang="en-US" altLang="zh-CN">
              <a:latin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159510" y="1477010"/>
            <a:ext cx="5621020" cy="3506470"/>
          </a:xfrm>
          <a:prstGeom prst="rect">
            <a:avLst/>
          </a:prstGeom>
        </p:spPr>
        <p:txBody>
          <a:bodyPr wrap="square" lIns="90000" tIns="46800" rIns="90000" bIns="46800"/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600"/>
              <a:t>Модуль 2 выбирает интерфейс здания общежития, потому что в этой системе есть три типа пользователей: супер администраторы, администраторы общежития и студенты.</a:t>
            </a:r>
            <a:endParaRPr lang="en-US" altLang="zh-CN" sz="1600"/>
          </a:p>
          <a:p>
            <a:pPr algn="l"/>
            <a:r>
              <a:rPr lang="en-US" altLang="zh-CN" sz="1600"/>
              <a:t>Номер студента уникален, в то время как для супер-администратора и администратора общежития, при повторном добавлении, система автоматически генерирует номер. Здание общежития не имеет такого атрибута. Во-вторых, здание общежития имеет право на управление.</a:t>
            </a:r>
            <a:endParaRPr lang="en-US" altLang="zh-CN" sz="1600"/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6692990" y="1004280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33260" y="240030"/>
            <a:ext cx="4853940" cy="63779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569721" y="536031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69721" y="584741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Модуль 3</a:t>
            </a:r>
            <a:endParaRPr lang="en-US" altLang="zh-CN">
              <a:latin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943610" y="1477010"/>
            <a:ext cx="10681970" cy="3506470"/>
          </a:xfrm>
          <a:prstGeom prst="rect">
            <a:avLst/>
          </a:prstGeom>
        </p:spPr>
        <p:txBody>
          <a:bodyPr wrap="square" lIns="90000" tIns="46800" rIns="90000" bIns="46800"/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600"/>
              <a:t>Третий модуль - модуль управления студентами, который в основном реализует добавление, удаление, изменение и проверку информации о студентах, а также два вида операций с полномочиями администратора.</a:t>
            </a:r>
            <a:endParaRPr lang="en-US" altLang="zh-CN" sz="1600"/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V="1">
            <a:off x="1195160" y="2537805"/>
            <a:ext cx="10178415" cy="2032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14220" y="2660015"/>
            <a:ext cx="6998970" cy="38722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569721" y="536031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69721" y="584741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Модуль 4</a:t>
            </a:r>
            <a:endParaRPr lang="en-US" altLang="zh-CN">
              <a:latin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159510" y="1477010"/>
            <a:ext cx="10313035" cy="3506470"/>
          </a:xfrm>
          <a:prstGeom prst="rect">
            <a:avLst/>
          </a:prstGeom>
        </p:spPr>
        <p:txBody>
          <a:bodyPr wrap="square" lIns="90000" tIns="46800" rIns="90000" bIns="46800"/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600"/>
              <a:t>Модуль 4 представляет собой систему управления общежитием, состоящую из системы отсутствия и смены пароля, поскольку проект не большой, поэтому его нужно делать вместе.</a:t>
            </a:r>
            <a:endParaRPr lang="en-US" altLang="zh-CN" sz="1600"/>
          </a:p>
          <a:p>
            <a:pPr algn="l"/>
            <a:r>
              <a:rPr lang="en-US" altLang="zh-CN" sz="1600"/>
              <a:t>Интерфейс системы отсутствия состоит из двух страниц, одна из которых - страница списка, а другая - страница добавления записей об отсутствии. Страница смены пароля отправляет запрос password.action для смены пароля.</a:t>
            </a:r>
            <a:endParaRPr lang="en-US" altLang="zh-CN" sz="1600"/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1170395" y="3428710"/>
            <a:ext cx="10313035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38250" y="3500755"/>
            <a:ext cx="9237980" cy="32581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Функциональная 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верификация системы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03.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1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44545" y="1524635"/>
            <a:ext cx="7530465" cy="478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7265" y="1524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Войдите в систему: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1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Вход в систему прошел успешно: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38250" y="1759585"/>
            <a:ext cx="10581640" cy="36626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1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Ошибка пароля: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4370" y="1391285"/>
            <a:ext cx="6134100" cy="4884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001469" y="4253027"/>
            <a:ext cx="837563" cy="6424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+mn-lt"/>
              </a:rPr>
              <a:t>4.</a:t>
            </a:r>
            <a:endParaRPr lang="zh-CN" altLang="en-US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001469" y="3135660"/>
            <a:ext cx="837563" cy="6424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+mn-lt"/>
              </a:rPr>
              <a:t>3.</a:t>
            </a:r>
            <a:endParaRPr lang="zh-CN" altLang="en-US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001469" y="2018293"/>
            <a:ext cx="837563" cy="6424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n-lt"/>
              </a:rPr>
              <a:t>2.</a:t>
            </a:r>
            <a:endParaRPr lang="zh-CN" alt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001469" y="900927"/>
            <a:ext cx="837563" cy="6424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n-lt"/>
              </a:rPr>
              <a:t>1.</a:t>
            </a:r>
            <a:endParaRPr lang="zh-CN" alt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933908" y="916740"/>
            <a:ext cx="3627691" cy="566827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Обзор системы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5933682" y="2008973"/>
            <a:ext cx="5673483" cy="566802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Функциональное проектирование системы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5933682" y="3151154"/>
            <a:ext cx="3627692" cy="970659"/>
          </a:xfrm>
          <a:prstGeom prst="rect">
            <a:avLst/>
          </a:prstGeom>
        </p:spPr>
        <p:txBody>
          <a:bodyPr wrap="none"/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zh-CN" altLang="en-US">
                <a:sym typeface="+mn-ea"/>
              </a:rPr>
              <a:t>Функциональная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верификация системы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5933682" y="4269166"/>
            <a:ext cx="4803398" cy="843577"/>
          </a:xfrm>
          <a:prstGeom prst="rect">
            <a:avLst/>
          </a:prstGeom>
        </p:spPr>
        <p:txBody>
          <a:bodyPr wrap="square"/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Демонстрация результатов</a:t>
            </a:r>
            <a:endParaRPr lang="zh-CN" altLang="en-US"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Управление зданием общежития: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660" y="2364740"/>
            <a:ext cx="11536680" cy="31775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Модификация здания общежития: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19530" y="2103755"/>
            <a:ext cx="8153400" cy="35737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Студенческий интерфейс: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92555" y="1759585"/>
            <a:ext cx="8792845" cy="44437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модификации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07540" y="1759585"/>
            <a:ext cx="7635240" cy="453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603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Страница с изображением отсутствующих студентов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8130" y="1786890"/>
            <a:ext cx="11635740" cy="32842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Модуль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Функциональная валидация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0" y="1391285"/>
            <a:ext cx="603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сохранять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38250" y="1960880"/>
            <a:ext cx="8736965" cy="28638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Демонстрация результатов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04.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1398818" y="52366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Частичный код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5592" r="-255"/>
          <a:stretch>
            <a:fillRect/>
          </a:stretch>
        </p:blipFill>
        <p:spPr>
          <a:xfrm>
            <a:off x="1303020" y="1123950"/>
            <a:ext cx="10557510" cy="5379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1398905" y="523875"/>
            <a:ext cx="6080760" cy="523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Страница администратора общежития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98905" y="1335405"/>
            <a:ext cx="9112250" cy="46050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1398905" y="523875"/>
            <a:ext cx="6080760" cy="523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Страница студента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" y="1263015"/>
            <a:ext cx="11365230" cy="57435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Обзор системы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1.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1398905" y="523875"/>
            <a:ext cx="6080760" cy="523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Презентация базы данных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57755" y="1166495"/>
            <a:ext cx="7827010" cy="54400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Спасибо за внимание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46455" y="1320165"/>
            <a:ext cx="10634345" cy="4892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4"/>
            </p:custDataLst>
          </p:nvPr>
        </p:nvSpPr>
        <p:spPr>
          <a:xfrm>
            <a:off x="1357812" y="551019"/>
            <a:ext cx="3748436" cy="768922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02060"/>
                </a:solidFill>
              </a:rPr>
              <a:t>1.1</a:t>
            </a:r>
            <a:r>
              <a:rPr lang="en-US" altLang="zh-CN">
                <a:solidFill>
                  <a:srgbClr val="002060"/>
                </a:solidFill>
              </a:rPr>
              <a:t> </a:t>
            </a:r>
            <a:r>
              <a:rPr lang="zh-CN" altLang="en-US">
                <a:solidFill>
                  <a:srgbClr val="002060"/>
                </a:solidFill>
              </a:rPr>
              <a:t>Обзор проекта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5"/>
            </p:custDataLst>
          </p:nvPr>
        </p:nvSpPr>
        <p:spPr>
          <a:xfrm>
            <a:off x="1153160" y="1592580"/>
            <a:ext cx="9885045" cy="42849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 lnSpcReduction="10000"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j-lt"/>
                <a:cs typeface="+mj-cs"/>
              </a:rPr>
              <a:t>История проекта: Система управления студенческим общежитием школы - неотъемлемая часть современного 21 века, использование компьютеров во всех сферах жизни становится все более популярным, автоматизация, управление информацией все шире применяются в различных областях. Для этого мы разработали комплекс системы управления студенческим общежитием.</a:t>
            </a:r>
            <a:endParaRPr lang="en-US" altLang="zh-CN">
              <a:latin typeface="+mj-lt"/>
              <a:cs typeface="+mj-cs"/>
            </a:endParaRPr>
          </a:p>
          <a:p>
            <a:endParaRPr lang="en-US" altLang="zh-CN">
              <a:latin typeface="+mj-lt"/>
              <a:cs typeface="+mj-cs"/>
            </a:endParaRPr>
          </a:p>
          <a:p>
            <a:r>
              <a:rPr lang="en-US" altLang="zh-CN">
                <a:latin typeface="+mj-lt"/>
                <a:cs typeface="+mj-cs"/>
              </a:rPr>
              <a:t>Обзор проекта: Система управления студенческим общежитием использует компьютеризированное управление, система сделана максимально дружественной к пользователю, пользователям будет очень удобно работать, все, что нужно делать менеджерам - это вводить данные в базу данных системы. Поскольку емкость базы данных достаточно велика, она более стабильна, пригодна для длительного хранения и не так легко теряется. Это, несомненно, обеспечивает удобную и быструю работу для школ с относительно большим объемом хранимой информации. Преимуществами данной системы являются высокая скорость работы, высокая безопасность, хорошая стабильность, а также отличные функции создания и изменения отчетов, которые позволяют быстро запрашивать необходимую школе информацию о проживании.</a:t>
            </a:r>
            <a:endParaRPr lang="en-US" altLang="zh-CN">
              <a:latin typeface="+mj-lt"/>
              <a:cs typeface="+mj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73125" y="1249680"/>
            <a:ext cx="10494645" cy="5329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1137285" y="1364615"/>
            <a:ext cx="10005695" cy="4930775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 sz="1800">
                <a:latin typeface="+mn-lt"/>
              </a:rPr>
              <a:t>Основная реализация системы управления студенческим общежитием, при проектировании системы, должна быть максимально приближена к пользователю, удобна в эксплуатации. При реализации система должна обладать следующими функциями: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1. система требует от пользователей ввода правильной учетной записи и пароля для доступа к системе.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2. система предоставляет обычным пользователям административные привилегии, которые могут быть назначены в соответствии с ролями, и позволяет добавлять или удалять пропуски и регистрации в общежитии в соответствии с ситуацией реализации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3. система должна обеспечивать ввод основной информации о студентах.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4. система должна обеспечивать ввод основной информации об администраторах общежитий.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5. система должна обеспечивать ввод основной информации о здании общежития.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6. система должна обеспечивать функцию запроса информации (запрос разными способами) и статистическую функцию для обычных пользователей.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7. система должна предоставлять супер администратору функцию добавления и удаления учетных записей пользователей.</a:t>
            </a:r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8. система должна предоставлять администраторам общежитий функции добавления и удаления учетных записей пользователей.</a:t>
            </a:r>
            <a:endParaRPr lang="en-US" altLang="zh-CN" sz="1800">
              <a:latin typeface="+mn-lt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1546225" y="400685"/>
            <a:ext cx="8028305" cy="768985"/>
          </a:xfrm>
          <a:prstGeom prst="rect">
            <a:avLst/>
          </a:prstGeom>
        </p:spPr>
        <p:txBody>
          <a:bodyPr vert="horz" lIns="90000" tIns="46800" rIns="90000" bIns="46800" rtlCol="0" anchor="b">
            <a:noAutofit/>
          </a:bodyPr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>
                <a:solidFill>
                  <a:srgbClr val="002060"/>
                </a:solidFill>
              </a:rPr>
              <a:t>1.</a:t>
            </a:r>
            <a:r>
              <a:rPr lang="en-US" altLang="zh-CN" sz="3100">
                <a:solidFill>
                  <a:srgbClr val="002060"/>
                </a:solidFill>
              </a:rPr>
              <a:t>2 </a:t>
            </a:r>
            <a:r>
              <a:rPr lang="zh-CN" altLang="en-US" sz="3100">
                <a:solidFill>
                  <a:srgbClr val="002060"/>
                </a:solidFill>
              </a:rPr>
              <a:t>Разработка функциональных модулей</a:t>
            </a:r>
            <a:endParaRPr lang="zh-CN" altLang="en-US" sz="3100">
              <a:solidFill>
                <a:srgbClr val="00206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74395" y="1111885"/>
            <a:ext cx="10681970" cy="533717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4"/>
            </p:custDataLst>
          </p:nvPr>
        </p:nvSpPr>
        <p:spPr>
          <a:xfrm>
            <a:off x="1593850" y="342900"/>
            <a:ext cx="9591675" cy="768985"/>
          </a:xfrm>
          <a:prstGeom prst="rect">
            <a:avLst/>
          </a:prstGeom>
        </p:spPr>
        <p:txBody>
          <a:bodyPr vert="horz" lIns="90000" tIns="46800" rIns="90000" bIns="46800" rtlCol="0" anchor="b">
            <a:noAutofit/>
          </a:bodyPr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>
                <a:solidFill>
                  <a:srgbClr val="002060"/>
                </a:solidFill>
              </a:rPr>
              <a:t>1.</a:t>
            </a:r>
            <a:r>
              <a:rPr lang="en-US" altLang="zh-CN" sz="3100">
                <a:solidFill>
                  <a:srgbClr val="002060"/>
                </a:solidFill>
              </a:rPr>
              <a:t>3 Модульное проектирование бизнес-процессов</a:t>
            </a:r>
            <a:endParaRPr lang="en-US" altLang="zh-CN" sz="3100">
              <a:solidFill>
                <a:srgbClr val="002060"/>
              </a:solidFill>
            </a:endParaRPr>
          </a:p>
        </p:txBody>
      </p:sp>
      <p:pic>
        <p:nvPicPr>
          <p:cNvPr id="3" name="ECB019B1-382A-4266-B25C-5B523AA43C14-1" descr="wpp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8440" y="925830"/>
            <a:ext cx="9774555" cy="60737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73125" y="1249680"/>
            <a:ext cx="10494645" cy="5329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1137285" y="1364615"/>
            <a:ext cx="10005695" cy="4930775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 sz="1800">
                <a:latin typeface="+mn-lt"/>
              </a:rPr>
              <a:t>В этой системе существуют следующие разделы:</a:t>
            </a:r>
            <a:endParaRPr lang="en-US" altLang="zh-CN" sz="1800">
              <a:latin typeface="+mn-lt"/>
            </a:endParaRPr>
          </a:p>
          <a:p>
            <a:pPr algn="l"/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Студент: используется для отображения атрибутов студента, включая имя студента, номер студента, пол, контактную информацию и т.д.</a:t>
            </a:r>
            <a:endParaRPr lang="en-US" altLang="zh-CN" sz="1800">
              <a:latin typeface="+mn-lt"/>
            </a:endParaRPr>
          </a:p>
          <a:p>
            <a:pPr algn="l"/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Администратор общежития: используется для отображения атрибутов администратора общежития, включая номер счета, имя и т. д.</a:t>
            </a:r>
            <a:endParaRPr lang="en-US" altLang="zh-CN" sz="1800">
              <a:latin typeface="+mn-lt"/>
            </a:endParaRPr>
          </a:p>
          <a:p>
            <a:pPr algn="l"/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Здание общежития: отображает информацию о здании общежития, включая номер здания общежития, представление здания общежития.</a:t>
            </a:r>
            <a:endParaRPr lang="en-US" altLang="zh-CN" sz="1800">
              <a:latin typeface="+mn-lt"/>
            </a:endParaRPr>
          </a:p>
          <a:p>
            <a:pPr algn="l"/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Системный администратор: используется для отображения информации о супер-администраторе, включая номер счета, пол и т. д.</a:t>
            </a:r>
            <a:endParaRPr lang="en-US" altLang="zh-CN" sz="1800">
              <a:latin typeface="+mn-lt"/>
            </a:endParaRPr>
          </a:p>
          <a:p>
            <a:pPr algn="l"/>
            <a:endParaRPr lang="en-US" altLang="zh-CN" sz="1800">
              <a:latin typeface="+mn-lt"/>
            </a:endParaRPr>
          </a:p>
          <a:p>
            <a:pPr algn="l"/>
            <a:r>
              <a:rPr lang="en-US" altLang="zh-CN" sz="1800">
                <a:latin typeface="+mn-lt"/>
              </a:rPr>
              <a:t>Пользователь: информация о вошедшем в систему пользователе, включая имя пользователя, пароль и права пользователя.</a:t>
            </a:r>
            <a:endParaRPr lang="en-US" altLang="zh-CN" sz="1800">
              <a:latin typeface="+mn-lt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1546225" y="400685"/>
            <a:ext cx="6419215" cy="768985"/>
          </a:xfrm>
          <a:prstGeom prst="rect">
            <a:avLst/>
          </a:prstGeom>
        </p:spPr>
        <p:txBody>
          <a:bodyPr vert="horz" lIns="90000" tIns="46800" rIns="90000" bIns="46800" rtlCol="0" anchor="b">
            <a:noAutofit/>
          </a:bodyPr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>
                <a:solidFill>
                  <a:srgbClr val="002060"/>
                </a:solidFill>
              </a:rPr>
              <a:t>1.</a:t>
            </a:r>
            <a:r>
              <a:rPr lang="en-US" altLang="zh-CN" sz="3100">
                <a:solidFill>
                  <a:srgbClr val="002060"/>
                </a:solidFill>
              </a:rPr>
              <a:t>4 Проектирование баз данных</a:t>
            </a:r>
            <a:endParaRPr lang="en-US" altLang="zh-CN" sz="3100">
              <a:solidFill>
                <a:srgbClr val="00206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 bwMode="auto">
          <a:xfrm>
            <a:off x="1523444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ym typeface="+mn-ea"/>
              </a:rPr>
              <a:t>Студент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 bwMode="auto">
          <a:xfrm>
            <a:off x="1523365" y="4262755"/>
            <a:ext cx="2800985" cy="3632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ym typeface="+mn-ea"/>
              </a:rPr>
              <a:t>Здание общежития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圆角矩形 20"/>
          <p:cNvSpPr/>
          <p:nvPr>
            <p:custDataLst>
              <p:tags r:id="rId4"/>
            </p:custDataLst>
          </p:nvPr>
        </p:nvSpPr>
        <p:spPr bwMode="auto">
          <a:xfrm>
            <a:off x="6694805" y="1599565"/>
            <a:ext cx="3747135" cy="3632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ym typeface="+mn-ea"/>
              </a:rPr>
              <a:t>Администратор общежития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圆角矩形 16"/>
          <p:cNvSpPr/>
          <p:nvPr>
            <p:custDataLst>
              <p:tags r:id="rId5"/>
            </p:custDataLst>
          </p:nvPr>
        </p:nvSpPr>
        <p:spPr bwMode="auto">
          <a:xfrm>
            <a:off x="6694805" y="4262755"/>
            <a:ext cx="3209290" cy="3632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ym typeface="+mn-ea"/>
              </a:rPr>
              <a:t>Системный администратор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grpSp>
        <p:nvGrpSpPr>
          <p:cNvPr id="1073742852" name="组合 1073742851"/>
          <p:cNvGrpSpPr>
            <a:grpSpLocks noRot="1" noChangeAspect="1"/>
          </p:cNvGrpSpPr>
          <p:nvPr/>
        </p:nvGrpSpPr>
        <p:grpSpPr>
          <a:xfrm>
            <a:off x="1623060" y="2268457"/>
            <a:ext cx="2701925" cy="1600831"/>
            <a:chOff x="3495" y="10724"/>
            <a:chExt cx="5312" cy="3202"/>
          </a:xfrm>
        </p:grpSpPr>
        <p:sp>
          <p:nvSpPr>
            <p:cNvPr id="3" name="矩形 2"/>
            <p:cNvSpPr>
              <a:spLocks noRot="1" noChangeAspect="1" noTextEdit="1"/>
            </p:cNvSpPr>
            <p:nvPr>
              <p:custDataLst>
                <p:tags r:id="rId7"/>
              </p:custDataLst>
            </p:nvPr>
          </p:nvSpPr>
          <p:spPr>
            <a:xfrm>
              <a:off x="3495" y="10848"/>
              <a:ext cx="5312" cy="30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73742854" name="矩形 1073742853"/>
            <p:cNvSpPr/>
            <p:nvPr>
              <p:custDataLst>
                <p:tags r:id="rId8"/>
              </p:custDataLst>
            </p:nvPr>
          </p:nvSpPr>
          <p:spPr>
            <a:xfrm>
              <a:off x="5585" y="12165"/>
              <a:ext cx="1511" cy="49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/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Студент</a:t>
              </a:r>
              <a:endParaRPr lang="en-US" altLang="zh-CN" sz="1200">
                <a:solidFill>
                  <a:schemeClr val="tx2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endParaRPr>
            </a:p>
            <a:p>
              <a:endParaRPr lang="en-US" altLang="zh-CN" sz="1200">
                <a:solidFill>
                  <a:schemeClr val="tx2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endParaRPr>
            </a:p>
          </p:txBody>
        </p:sp>
        <p:sp>
          <p:nvSpPr>
            <p:cNvPr id="1073742855" name="椭圆 1073742854"/>
            <p:cNvSpPr/>
            <p:nvPr>
              <p:custDataLst>
                <p:tags r:id="rId9"/>
              </p:custDataLst>
            </p:nvPr>
          </p:nvSpPr>
          <p:spPr>
            <a:xfrm>
              <a:off x="6194" y="13219"/>
              <a:ext cx="2346" cy="69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/>
            <a:p>
              <a:pPr algn="ctr"/>
              <a:r>
                <a:rPr lang="en-US" altLang="zh-CN" sz="1200">
                  <a:latin typeface="Times New Roman" panose="02020603050405020304" charset="0"/>
                </a:rPr>
                <a:t>telephone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1073742856" name="椭圆 1073742855"/>
            <p:cNvSpPr/>
            <p:nvPr>
              <p:custDataLst>
                <p:tags r:id="rId10"/>
              </p:custDataLst>
            </p:nvPr>
          </p:nvSpPr>
          <p:spPr>
            <a:xfrm>
              <a:off x="4274" y="13219"/>
              <a:ext cx="1422" cy="7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/>
            <a:p>
              <a:pPr algn="ctr"/>
              <a:r>
                <a:rPr lang="en-US" altLang="zh-CN" sz="1200">
                  <a:latin typeface="Times New Roman" panose="02020603050405020304" charset="0"/>
                </a:rPr>
                <a:t>num</a:t>
              </a:r>
              <a:endParaRPr lang="zh-CN" altLang="en-US" sz="1200">
                <a:latin typeface="Times New Roman" panose="02020603050405020304" charset="0"/>
              </a:endParaRPr>
            </a:p>
            <a:p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1073742858" name="椭圆 1073742857"/>
            <p:cNvSpPr/>
            <p:nvPr>
              <p:custDataLst>
                <p:tags r:id="rId11"/>
              </p:custDataLst>
            </p:nvPr>
          </p:nvSpPr>
          <p:spPr>
            <a:xfrm>
              <a:off x="3796" y="11183"/>
              <a:ext cx="1223" cy="7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/>
            <a:p>
              <a:pPr algn="ctr"/>
              <a:r>
                <a:rPr lang="en-US" altLang="zh-CN" sz="1200">
                  <a:latin typeface="Times New Roman" panose="02020603050405020304" charset="0"/>
                </a:rPr>
                <a:t>sex</a:t>
              </a:r>
              <a:endParaRPr lang="zh-CN" altLang="en-US" sz="1200">
                <a:latin typeface="Times New Roman" panose="02020603050405020304" charset="0"/>
              </a:endParaRPr>
            </a:p>
            <a:p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1073742859" name="椭圆 1073742858"/>
            <p:cNvSpPr/>
            <p:nvPr>
              <p:custDataLst>
                <p:tags r:id="rId12"/>
              </p:custDataLst>
            </p:nvPr>
          </p:nvSpPr>
          <p:spPr>
            <a:xfrm>
              <a:off x="5585" y="10724"/>
              <a:ext cx="1568" cy="65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/>
            <a:p>
              <a:pPr algn="ctr"/>
              <a:r>
                <a:rPr lang="en-US" altLang="zh-CN" sz="1200">
                  <a:latin typeface="Times New Roman" panose="02020603050405020304" charset="0"/>
                </a:rPr>
                <a:t>name</a:t>
              </a:r>
              <a:endParaRPr lang="zh-CN" altLang="en-US" sz="1200">
                <a:latin typeface="Times New Roman" panose="02020603050405020304" charset="0"/>
              </a:endParaRPr>
            </a:p>
            <a:p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1073742861" name="椭圆 1073742860"/>
            <p:cNvSpPr/>
            <p:nvPr>
              <p:custDataLst>
                <p:tags r:id="rId13"/>
              </p:custDataLst>
            </p:nvPr>
          </p:nvSpPr>
          <p:spPr>
            <a:xfrm>
              <a:off x="7537" y="12135"/>
              <a:ext cx="1134" cy="7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ID</a:t>
              </a:r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73742862" name="直接连接符 1073742861"/>
            <p:cNvSpPr/>
            <p:nvPr>
              <p:custDataLst>
                <p:tags r:id="rId14"/>
              </p:custDataLst>
            </p:nvPr>
          </p:nvSpPr>
          <p:spPr>
            <a:xfrm>
              <a:off x="6630" y="12691"/>
              <a:ext cx="174" cy="5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3" name="直接连接符 1073742862"/>
            <p:cNvSpPr/>
            <p:nvPr>
              <p:custDataLst>
                <p:tags r:id="rId15"/>
              </p:custDataLst>
            </p:nvPr>
          </p:nvSpPr>
          <p:spPr>
            <a:xfrm>
              <a:off x="7065" y="12428"/>
              <a:ext cx="4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4" name="直接连接符 1073742863"/>
            <p:cNvSpPr/>
            <p:nvPr>
              <p:custDataLst>
                <p:tags r:id="rId16"/>
              </p:custDataLst>
            </p:nvPr>
          </p:nvSpPr>
          <p:spPr>
            <a:xfrm flipH="1">
              <a:off x="5324" y="12691"/>
              <a:ext cx="609" cy="5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6" name="直接连接符 1073742865"/>
            <p:cNvSpPr/>
            <p:nvPr>
              <p:custDataLst>
                <p:tags r:id="rId17"/>
              </p:custDataLst>
            </p:nvPr>
          </p:nvSpPr>
          <p:spPr>
            <a:xfrm>
              <a:off x="4975" y="11770"/>
              <a:ext cx="610" cy="5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7" name="直接连接符 1073742866"/>
            <p:cNvSpPr/>
            <p:nvPr>
              <p:custDataLst>
                <p:tags r:id="rId18"/>
              </p:custDataLst>
            </p:nvPr>
          </p:nvSpPr>
          <p:spPr>
            <a:xfrm rot="1200000">
              <a:off x="6122" y="11450"/>
              <a:ext cx="261" cy="6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73743883" name="组合 1073743882"/>
          <p:cNvGrpSpPr>
            <a:grpSpLocks noRot="1" noChangeAspect="1"/>
          </p:cNvGrpSpPr>
          <p:nvPr/>
        </p:nvGrpSpPr>
        <p:grpSpPr>
          <a:xfrm>
            <a:off x="6913245" y="2324498"/>
            <a:ext cx="2772410" cy="1380925"/>
            <a:chOff x="4151" y="2062"/>
            <a:chExt cx="4569" cy="2320"/>
          </a:xfrm>
        </p:grpSpPr>
        <p:sp>
          <p:nvSpPr>
            <p:cNvPr id="9" name="矩形 8"/>
            <p:cNvSpPr>
              <a:spLocks noRot="1" noChangeAspect="1" noTextEdit="1"/>
            </p:cNvSpPr>
            <p:nvPr>
              <p:custDataLst>
                <p:tags r:id="rId19"/>
              </p:custDataLst>
            </p:nvPr>
          </p:nvSpPr>
          <p:spPr>
            <a:xfrm>
              <a:off x="4151" y="2072"/>
              <a:ext cx="4569" cy="22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sz="1400"/>
            </a:p>
          </p:txBody>
        </p:sp>
        <p:sp>
          <p:nvSpPr>
            <p:cNvPr id="1073743885" name="矩形 1073743884"/>
            <p:cNvSpPr/>
            <p:nvPr>
              <p:custDataLst>
                <p:tags r:id="rId20"/>
              </p:custDataLst>
            </p:nvPr>
          </p:nvSpPr>
          <p:spPr>
            <a:xfrm>
              <a:off x="5017" y="2062"/>
              <a:ext cx="3077" cy="9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>
                  <a:sym typeface="+mn-ea"/>
                </a:rPr>
                <a:t>Администратор общежития</a:t>
              </a:r>
              <a:endParaRPr lang="en-US" altLang="zh-CN" sz="1400">
                <a:sym typeface="+mn-ea"/>
              </a:endParaRPr>
            </a:p>
          </p:txBody>
        </p:sp>
        <p:sp>
          <p:nvSpPr>
            <p:cNvPr id="1073743886" name="椭圆 1073743885"/>
            <p:cNvSpPr/>
            <p:nvPr>
              <p:custDataLst>
                <p:tags r:id="rId21"/>
              </p:custDataLst>
            </p:nvPr>
          </p:nvSpPr>
          <p:spPr>
            <a:xfrm>
              <a:off x="5775" y="3536"/>
              <a:ext cx="1335" cy="8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/>
                <a:t>sex</a:t>
              </a:r>
              <a:endParaRPr lang="zh-CN" altLang="en-US" sz="1400"/>
            </a:p>
            <a:p>
              <a:endParaRPr lang="zh-CN" altLang="en-US" sz="1400"/>
            </a:p>
          </p:txBody>
        </p:sp>
        <p:sp>
          <p:nvSpPr>
            <p:cNvPr id="1073743887" name="椭圆 1073743886"/>
            <p:cNvSpPr/>
            <p:nvPr>
              <p:custDataLst>
                <p:tags r:id="rId22"/>
              </p:custDataLst>
            </p:nvPr>
          </p:nvSpPr>
          <p:spPr>
            <a:xfrm>
              <a:off x="7239" y="3509"/>
              <a:ext cx="1477" cy="87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/>
                <a:t>ID</a:t>
              </a:r>
              <a:endParaRPr lang="zh-CN" altLang="en-US" sz="1400"/>
            </a:p>
            <a:p>
              <a:endParaRPr lang="zh-CN" altLang="en-US" sz="1400"/>
            </a:p>
          </p:txBody>
        </p:sp>
        <p:sp>
          <p:nvSpPr>
            <p:cNvPr id="1073743888" name="直接连接符 1073743887"/>
            <p:cNvSpPr/>
            <p:nvPr>
              <p:custDataLst>
                <p:tags r:id="rId23"/>
              </p:custDataLst>
            </p:nvPr>
          </p:nvSpPr>
          <p:spPr>
            <a:xfrm>
              <a:off x="6368" y="2972"/>
              <a:ext cx="75" cy="5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3889" name="直接连接符 1073743888"/>
            <p:cNvSpPr/>
            <p:nvPr>
              <p:custDataLst>
                <p:tags r:id="rId24"/>
              </p:custDataLst>
            </p:nvPr>
          </p:nvSpPr>
          <p:spPr>
            <a:xfrm>
              <a:off x="6368" y="2972"/>
              <a:ext cx="1285" cy="5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3890" name="椭圆 1073743889"/>
            <p:cNvSpPr/>
            <p:nvPr>
              <p:custDataLst>
                <p:tags r:id="rId25"/>
              </p:custDataLst>
            </p:nvPr>
          </p:nvSpPr>
          <p:spPr>
            <a:xfrm>
              <a:off x="4151" y="3536"/>
              <a:ext cx="1480" cy="8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/>
                <a:t>name</a:t>
              </a:r>
              <a:endParaRPr lang="zh-CN" altLang="en-US" sz="1400"/>
            </a:p>
            <a:p>
              <a:endParaRPr lang="zh-CN" altLang="en-US" sz="1400"/>
            </a:p>
          </p:txBody>
        </p:sp>
        <p:cxnSp>
          <p:nvCxnSpPr>
            <p:cNvPr id="1073743891" name="直接箭头连接符 1073743890"/>
            <p:cNvCxnSpPr/>
            <p:nvPr>
              <p:custDataLst>
                <p:tags r:id="rId26"/>
              </p:custDataLst>
            </p:nvPr>
          </p:nvCxnSpPr>
          <p:spPr>
            <a:xfrm flipH="1">
              <a:off x="5016" y="2972"/>
              <a:ext cx="1352" cy="56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6645275" y="4910657"/>
            <a:ext cx="4100195" cy="1411403"/>
            <a:chOff x="10465" y="7733"/>
            <a:chExt cx="6457" cy="2223"/>
          </a:xfrm>
        </p:grpSpPr>
        <p:grpSp>
          <p:nvGrpSpPr>
            <p:cNvPr id="20" name="组合 19"/>
            <p:cNvGrpSpPr>
              <a:grpSpLocks noRot="1" noChangeAspect="1"/>
            </p:cNvGrpSpPr>
            <p:nvPr/>
          </p:nvGrpSpPr>
          <p:grpSpPr>
            <a:xfrm>
              <a:off x="10465" y="7733"/>
              <a:ext cx="4366" cy="2200"/>
              <a:chOff x="4151" y="2035"/>
              <a:chExt cx="4569" cy="2347"/>
            </a:xfrm>
          </p:grpSpPr>
          <p:sp>
            <p:nvSpPr>
              <p:cNvPr id="29" name="矩形 28"/>
              <p:cNvSpPr>
                <a:spLocks noRot="1" noChangeAspect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4151" y="2072"/>
                <a:ext cx="4569" cy="2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 sz="1400"/>
              </a:p>
            </p:txBody>
          </p:sp>
          <p:sp>
            <p:nvSpPr>
              <p:cNvPr id="30" name="矩形 29"/>
              <p:cNvSpPr/>
              <p:nvPr>
                <p:custDataLst>
                  <p:tags r:id="rId28"/>
                </p:custDataLst>
              </p:nvPr>
            </p:nvSpPr>
            <p:spPr>
              <a:xfrm>
                <a:off x="5458" y="2035"/>
                <a:ext cx="3077" cy="91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en-US" altLang="zh-CN" sz="1400">
                    <a:sym typeface="+mn-ea"/>
                  </a:rPr>
                  <a:t>Системный администратор</a:t>
                </a:r>
                <a:endParaRPr lang="en-US" altLang="zh-CN" sz="1400">
                  <a:sym typeface="+mn-ea"/>
                </a:endParaRPr>
              </a:p>
            </p:txBody>
          </p:sp>
          <p:sp>
            <p:nvSpPr>
              <p:cNvPr id="31" name="椭圆 30"/>
              <p:cNvSpPr/>
              <p:nvPr>
                <p:custDataLst>
                  <p:tags r:id="rId29"/>
                </p:custDataLst>
              </p:nvPr>
            </p:nvSpPr>
            <p:spPr>
              <a:xfrm>
                <a:off x="5775" y="3536"/>
                <a:ext cx="1335" cy="84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en-US" altLang="zh-CN" sz="1400"/>
                  <a:t>sex</a:t>
                </a:r>
                <a:endParaRPr lang="zh-CN" altLang="en-US" sz="1400"/>
              </a:p>
              <a:p>
                <a:endParaRPr lang="zh-CN" altLang="en-US" sz="1400"/>
              </a:p>
            </p:txBody>
          </p:sp>
          <p:sp>
            <p:nvSpPr>
              <p:cNvPr id="32" name="椭圆 31"/>
              <p:cNvSpPr/>
              <p:nvPr>
                <p:custDataLst>
                  <p:tags r:id="rId30"/>
                </p:custDataLst>
              </p:nvPr>
            </p:nvSpPr>
            <p:spPr>
              <a:xfrm>
                <a:off x="7239" y="3509"/>
                <a:ext cx="1477" cy="87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en-US" altLang="zh-CN" sz="1400"/>
                  <a:t>ID</a:t>
                </a:r>
                <a:endParaRPr lang="zh-CN" altLang="en-US" sz="1400"/>
              </a:p>
              <a:p>
                <a:endParaRPr lang="zh-CN" altLang="en-US" sz="1400"/>
              </a:p>
            </p:txBody>
          </p:sp>
          <p:sp>
            <p:nvSpPr>
              <p:cNvPr id="33" name="直接连接符 32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6444" y="2944"/>
                <a:ext cx="554" cy="5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直接连接符 33"/>
              <p:cNvSpPr/>
              <p:nvPr>
                <p:custDataLst>
                  <p:tags r:id="rId32"/>
                </p:custDataLst>
              </p:nvPr>
            </p:nvSpPr>
            <p:spPr>
              <a:xfrm>
                <a:off x="7109" y="2973"/>
                <a:ext cx="543" cy="5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椭圆 3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151" y="3536"/>
                <a:ext cx="1480" cy="8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en-US" altLang="zh-CN" sz="1400"/>
                  <a:t>name</a:t>
                </a:r>
                <a:endParaRPr lang="zh-CN" altLang="en-US" sz="1400"/>
              </a:p>
              <a:p>
                <a:endParaRPr lang="zh-CN" altLang="en-US" sz="1400"/>
              </a:p>
            </p:txBody>
          </p:sp>
          <p:cxnSp>
            <p:nvCxnSpPr>
              <p:cNvPr id="36" name="直接箭头连接符 35"/>
              <p:cNvCxnSpPr>
                <a:stCxn id="30" idx="2"/>
              </p:cNvCxnSpPr>
              <p:nvPr>
                <p:custDataLst>
                  <p:tags r:id="rId34"/>
                </p:custDataLst>
              </p:nvPr>
            </p:nvCxnSpPr>
            <p:spPr>
              <a:xfrm flipH="1">
                <a:off x="5016" y="2944"/>
                <a:ext cx="1981" cy="592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7" name="椭圆 36"/>
            <p:cNvSpPr/>
            <p:nvPr>
              <p:custDataLst>
                <p:tags r:id="rId35"/>
              </p:custDataLst>
            </p:nvPr>
          </p:nvSpPr>
          <p:spPr>
            <a:xfrm>
              <a:off x="14951" y="9140"/>
              <a:ext cx="1971" cy="81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>
                  <a:latin typeface="Times New Roman" panose="02020603050405020304" charset="0"/>
                  <a:sym typeface="+mn-ea"/>
                </a:rPr>
                <a:t>telephone</a:t>
              </a:r>
              <a:endParaRPr lang="en-US" altLang="zh-CN" sz="1400">
                <a:latin typeface="Times New Roman" panose="02020603050405020304" charset="0"/>
              </a:endParaRPr>
            </a:p>
            <a:p>
              <a:pPr algn="ctr"/>
              <a:endParaRPr lang="zh-CN" altLang="en-US" sz="1400"/>
            </a:p>
            <a:p>
              <a:endParaRPr lang="zh-CN" altLang="en-US" sz="1400"/>
            </a:p>
          </p:txBody>
        </p:sp>
      </p:grpSp>
      <p:sp>
        <p:nvSpPr>
          <p:cNvPr id="38" name="直接连接符 37"/>
          <p:cNvSpPr/>
          <p:nvPr>
            <p:custDataLst>
              <p:tags r:id="rId36"/>
            </p:custDataLst>
          </p:nvPr>
        </p:nvSpPr>
        <p:spPr>
          <a:xfrm>
            <a:off x="8372475" y="5451475"/>
            <a:ext cx="1531620" cy="3365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0" name="组合 39"/>
          <p:cNvGrpSpPr>
            <a:grpSpLocks noRot="1" noChangeAspect="1"/>
          </p:cNvGrpSpPr>
          <p:nvPr/>
        </p:nvGrpSpPr>
        <p:grpSpPr>
          <a:xfrm>
            <a:off x="1566545" y="4910218"/>
            <a:ext cx="2772410" cy="1380925"/>
            <a:chOff x="4151" y="2062"/>
            <a:chExt cx="4569" cy="2320"/>
          </a:xfrm>
        </p:grpSpPr>
        <p:sp>
          <p:nvSpPr>
            <p:cNvPr id="41" name="矩形 40"/>
            <p:cNvSpPr>
              <a:spLocks noRot="1" noChangeAspect="1" noTextEdit="1"/>
            </p:cNvSpPr>
            <p:nvPr>
              <p:custDataLst>
                <p:tags r:id="rId37"/>
              </p:custDataLst>
            </p:nvPr>
          </p:nvSpPr>
          <p:spPr>
            <a:xfrm>
              <a:off x="4151" y="2072"/>
              <a:ext cx="4569" cy="22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sz="1400"/>
            </a:p>
          </p:txBody>
        </p:sp>
        <p:sp>
          <p:nvSpPr>
            <p:cNvPr id="42" name="矩形 41"/>
            <p:cNvSpPr/>
            <p:nvPr>
              <p:custDataLst>
                <p:tags r:id="rId38"/>
              </p:custDataLst>
            </p:nvPr>
          </p:nvSpPr>
          <p:spPr>
            <a:xfrm>
              <a:off x="5017" y="2062"/>
              <a:ext cx="3077" cy="9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>
                  <a:sym typeface="+mn-ea"/>
                </a:rPr>
                <a:t>Здание общежития</a:t>
              </a:r>
              <a:endParaRPr lang="en-US" altLang="zh-CN" sz="1400">
                <a:sym typeface="+mn-ea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9"/>
              </p:custDataLst>
            </p:nvPr>
          </p:nvSpPr>
          <p:spPr>
            <a:xfrm>
              <a:off x="6089" y="3536"/>
              <a:ext cx="2081" cy="8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/>
                <a:t>synopsis</a:t>
              </a:r>
              <a:endParaRPr lang="en-US" altLang="zh-CN" sz="1400"/>
            </a:p>
          </p:txBody>
        </p:sp>
        <p:sp>
          <p:nvSpPr>
            <p:cNvPr id="45" name="直接连接符 44"/>
            <p:cNvSpPr/>
            <p:nvPr>
              <p:custDataLst>
                <p:tags r:id="rId40"/>
              </p:custDataLst>
            </p:nvPr>
          </p:nvSpPr>
          <p:spPr>
            <a:xfrm>
              <a:off x="6367" y="2972"/>
              <a:ext cx="650" cy="5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" name="椭圆 46"/>
            <p:cNvSpPr/>
            <p:nvPr>
              <p:custDataLst>
                <p:tags r:id="rId41"/>
              </p:custDataLst>
            </p:nvPr>
          </p:nvSpPr>
          <p:spPr>
            <a:xfrm>
              <a:off x="4151" y="3536"/>
              <a:ext cx="1480" cy="8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r>
                <a:rPr lang="en-US" sz="1400"/>
                <a:t>num</a:t>
              </a:r>
              <a:endParaRPr lang="en-US" sz="1400"/>
            </a:p>
          </p:txBody>
        </p:sp>
        <p:cxnSp>
          <p:nvCxnSpPr>
            <p:cNvPr id="48" name="直接箭头连接符 47"/>
            <p:cNvCxnSpPr/>
            <p:nvPr>
              <p:custDataLst>
                <p:tags r:id="rId42"/>
              </p:custDataLst>
            </p:nvPr>
          </p:nvCxnSpPr>
          <p:spPr>
            <a:xfrm flipH="1">
              <a:off x="5016" y="2972"/>
              <a:ext cx="1352" cy="56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custDataLst>
      <p:tags r:id="rId4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 bwMode="auto">
          <a:xfrm>
            <a:off x="1605359" y="1342420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ym typeface="+mn-ea"/>
              </a:rPr>
              <a:t>SQL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3365" y="2290445"/>
            <a:ext cx="9022080" cy="27508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15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  <p:tag name="KSO_WM_TEMPLATE_MASTER_TYPE" val="1"/>
</p:tagLst>
</file>

<file path=ppt/tags/tag159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BEAUTIFY_FLAG" val="#wm#"/>
  <p:tag name="KSO_WM_TAG_VERSION" val="1.0"/>
  <p:tag name="KSO_WM_UNIT_ID" val="custom20188978_1*f*1"/>
  <p:tag name="KSO_WM_UNIT_PRESET_TEXT" val="Your name"/>
  <p:tag name="KSO_WM_UNIT_SUBTYPE" val="a"/>
  <p:tag name="KSO_WM_UNIT_NOCLEAR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1*a*1"/>
  <p:tag name="KSO_WM_UNIT_PRESET_TEXT" val="工作总结模板"/>
  <p:tag name="KSO_WM_UNIT_ISNUMDGMTITLE" val="0"/>
  <p:tag name="KSO_WM_UNIT_NOCLEAR" val="0"/>
  <p:tag name="KSO_WM_UNIT_DIAGRAM_ISNUMVISUAL" val="0"/>
  <p:tag name="KSO_WM_UNIT_DIAGRAM_ISREFERUNIT" val="0"/>
</p:tagLst>
</file>

<file path=ppt/tags/tag161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0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0"/>
  <p:tag name="KSO_WM_TEMPLATE_THUMBS_INDEX" val="1、2、3、4、6、8、10、12、13、14、16、17"/>
  <p:tag name="KSO_WM_TEMPLATE_MASTER_TYPE" val="1"/>
  <p:tag name="KSO_WM_TEMPLATE_COLOR_TYPE" val="0"/>
</p:tagLst>
</file>

<file path=ppt/tags/tag162.xml><?xml version="1.0" encoding="utf-8"?>
<p:tagLst xmlns:p="http://schemas.openxmlformats.org/presentationml/2006/main">
  <p:tag name="KSO_WM_DIAGRAM_GROUP_CODE" val="l1-1"/>
  <p:tag name="KSO_WM_TAG_VERSION" val="1.0"/>
  <p:tag name="KSO_WM_BEAUTIFY_FLAG" val="#wm#"/>
  <p:tag name="KSO_WM_UNIT_TYPE" val="i"/>
  <p:tag name="KSO_WM_UNIT_ID" val="custom20188978_6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DIAGRAM_GROUP_CODE" val="l1-1"/>
  <p:tag name="KSO_WM_TAG_VERSION" val="1.0"/>
  <p:tag name="KSO_WM_BEAUTIFY_FLAG" val="#wm#"/>
  <p:tag name="KSO_WM_UNIT_TYPE" val="i"/>
  <p:tag name="KSO_WM_UNIT_ID" val="custom20188978_6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DIAGRAM_GROUP_CODE" val="l1-1"/>
  <p:tag name="KSO_WM_TAG_VERSION" val="1.0"/>
  <p:tag name="KSO_WM_BEAUTIFY_FLAG" val="#wm#"/>
  <p:tag name="KSO_WM_UNIT_TYPE" val="i"/>
  <p:tag name="KSO_WM_UNIT_ID" val="custom20188978_6*i*3"/>
  <p:tag name="KSO_WM_TEMPLATE_CATEGORY" val="custom"/>
  <p:tag name="KSO_WM_TEMPLATE_INDEX" val="20188978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6*l_h_i*1_4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5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6*l_h_i*1_3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6*l_h_i*1_2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5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6*l_h_i*1_1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8978_6*l_h_f*1_1_1"/>
  <p:tag name="KSO_WM_UNIT_PRESET_TEXT" val="阶段工作回顾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8978_6*l_h_f*1_2_1"/>
  <p:tag name="KSO_WM_UNIT_PRESET_TEXT" val="取得的成绩与经验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8978_6*l_h_f*1_3_1"/>
  <p:tag name="KSO_WM_UNIT_PRESET_TEXT" val="不足之处与原因分析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8978_6*l_h_f*1_4_1"/>
  <p:tag name="KSO_WM_UNIT_PRESET_TEXT" val="后续工作计划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8978_6*a*1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6"/>
  <p:tag name="KSO_WM_SLIDE_INDEX" val="6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7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7*a*1"/>
  <p:tag name="KSO_WM_UNIT_PRESET_TEXT" val="阶段工作回顾"/>
  <p:tag name="KSO_WM_UNIT_ISNUMDGMTITLE" val="0"/>
  <p:tag name="KSO_WM_UNIT_NOCLEAR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ID" val="custom20188978_7*e*1"/>
  <p:tag name="KSO_WM_UNIT_PRESET_TEXT" val="01."/>
  <p:tag name="KSO_WM_UNIT_NOCLEAR" val="0"/>
  <p:tag name="KSO_WM_UNIT_DIAGRAM_ISNUMVISUAL" val="0"/>
  <p:tag name="KSO_WM_UNIT_DIAGRAM_ISREFERUNIT" val="0"/>
</p:tagLst>
</file>

<file path=ppt/tags/tag177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7"/>
  <p:tag name="KSO_WM_SLIDE_INDEX" val="7"/>
  <p:tag name="KSO_WM_TEMPLATE_SUBCATEGORY" val="0"/>
  <p:tag name="KSO_WM_TEMPLATE_MASTER_TYPE" val="1"/>
  <p:tag name="KSO_WM_TEMPLATE_COLOR_TYPE" val="0"/>
</p:tagLst>
</file>

<file path=ppt/tags/tag178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4"/>
  <p:tag name="KSO_WM_TEMPLATE_CATEGORY" val="custom"/>
  <p:tag name="KSO_WM_TEMPLATE_INDEX" val="20188978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ID" val="custom20188978_8*a*1"/>
  <p:tag name="KSO_WM_UNIT_PRESET_TEXT" val="总体目标完成情况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20188978"/>
  <p:tag name="KSO_WM_UNIT_TYPE" val="h_a"/>
  <p:tag name="KSO_WM_UNIT_INDEX" val="1_1"/>
  <p:tag name="KSO_WM_UNIT_LAYERLEVEL" val="1_1"/>
  <p:tag name="KSO_WM_UNIT_VALUE" val="21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ID" val="custom20188978_8*h_a*1_1"/>
  <p:tag name="KSO_WM_UNIT_PRESET_TEXT" val="Power Point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.5*123.698"/>
  <p:tag name="KSO_WM_SLIDE_SIZE" val="753.88*328.367"/>
  <p:tag name="KSO_WM_COMBINE_RELATE_SLIDE_ID" val="background20185106_4"/>
  <p:tag name="KSO_WM_TEMPLATE_CATEGORY" val="custom"/>
  <p:tag name="KSO_WM_TEMPLATE_INDEX" val="20188978"/>
  <p:tag name="KSO_WM_SLIDE_ID" val="custom20188978_8"/>
  <p:tag name="KSO_WM_SLIDE_INDEX" val="8"/>
  <p:tag name="KSO_WM_DIAGRAM_GROUP_CODE" val="l1-2"/>
  <p:tag name="KSO_WM_TEMPLATE_SUBCATEGORY" val="0"/>
  <p:tag name="KSO_WM_TEMPLATE_MASTER_TYPE" val="1"/>
  <p:tag name="KSO_WM_TEMPLATE_COLOR_TYPE" val="0"/>
  <p:tag name="KSO_WM_SLIDE_DIAGTYPE" val="l"/>
</p:tagLst>
</file>

<file path=ppt/tags/tag184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8978_8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4"/>
  <p:tag name="KSO_WM_TEMPLATE_CATEGORY" val="custom"/>
  <p:tag name="KSO_WM_TEMPLATE_INDEX" val="20188978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3"/>
  <p:tag name="KSO_WM_UNIT_LAYERLEVEL" val="1_1_1"/>
  <p:tag name="KSO_WM_BEAUTIFY_FLAG" val="#wm#"/>
  <p:tag name="KSO_WM_TAG_VERSION" val="1.0"/>
  <p:tag name="KSO_WM_DIAGRAM_GROUP_CODE" val="l1-2"/>
  <p:tag name="KSO_WM_UNIT_ID" val="custom20188978_8*l_h_i*1_2_3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ID" val="custom20188978_8*a*1"/>
  <p:tag name="KSO_WM_UNIT_PRESET_TEXT" val="总体目标完成情况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.5*123.698"/>
  <p:tag name="KSO_WM_SLIDE_SIZE" val="753.88*328.367"/>
  <p:tag name="KSO_WM_COMBINE_RELATE_SLIDE_ID" val="background20185106_4"/>
  <p:tag name="KSO_WM_TEMPLATE_CATEGORY" val="custom"/>
  <p:tag name="KSO_WM_TEMPLATE_INDEX" val="20188978"/>
  <p:tag name="KSO_WM_SLIDE_ID" val="custom20188978_8"/>
  <p:tag name="KSO_WM_SLIDE_INDEX" val="8"/>
  <p:tag name="KSO_WM_DIAGRAM_GROUP_CODE" val="l1-2"/>
  <p:tag name="KSO_WM_TEMPLATE_SUBCATEGORY" val="0"/>
  <p:tag name="KSO_WM_TEMPLATE_MASTER_TYPE" val="1"/>
  <p:tag name="KSO_WM_TEMPLATE_COLOR_TYPE" val="0"/>
  <p:tag name="KSO_WM_SLIDE_DIAGTYPE" val="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4"/>
  <p:tag name="KSO_WM_TEMPLATE_CATEGORY" val="custom"/>
  <p:tag name="KSO_WM_TEMPLATE_INDEX" val="20188978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ID" val="custom20188978_8*a*1"/>
  <p:tag name="KSO_WM_UNIT_PRESET_TEXT" val="总体目标完成情况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.5*123.698"/>
  <p:tag name="KSO_WM_SLIDE_SIZE" val="753.88*328.367"/>
  <p:tag name="KSO_WM_COMBINE_RELATE_SLIDE_ID" val="background20185106_4"/>
  <p:tag name="KSO_WM_TEMPLATE_CATEGORY" val="custom"/>
  <p:tag name="KSO_WM_TEMPLATE_INDEX" val="20188978"/>
  <p:tag name="KSO_WM_SLIDE_ID" val="custom20188978_8"/>
  <p:tag name="KSO_WM_SLIDE_INDEX" val="8"/>
  <p:tag name="KSO_WM_DIAGRAM_GROUP_CODE" val="l1-2"/>
  <p:tag name="KSO_WM_TEMPLATE_SUBCATEGORY" val="0"/>
  <p:tag name="KSO_WM_TEMPLATE_MASTER_TYPE" val="1"/>
  <p:tag name="KSO_WM_TEMPLATE_COLOR_TYPE" val="0"/>
  <p:tag name="KSO_WM_SLIDE_DIAGTYPE" val="l"/>
</p:tagLst>
</file>

<file path=ppt/tags/tag195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8978_8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UNIT_TYPE" val="i"/>
  <p:tag name="KSO_WM_UNIT_ID" val="custom20188978_8*i*4"/>
  <p:tag name="KSO_WM_TEMPLATE_CATEGORY" val="custom"/>
  <p:tag name="KSO_WM_TEMPLATE_INDEX" val="20188978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3"/>
  <p:tag name="KSO_WM_UNIT_LAYERLEVEL" val="1_1_1"/>
  <p:tag name="KSO_WM_BEAUTIFY_FLAG" val="#wm#"/>
  <p:tag name="KSO_WM_TAG_VERSION" val="1.0"/>
  <p:tag name="KSO_WM_DIAGRAM_GROUP_CODE" val="l1-2"/>
  <p:tag name="KSO_WM_UNIT_ID" val="custom20188978_8*l_h_i*1_2_3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ID" val="custom20188978_8*a*1"/>
  <p:tag name="KSO_WM_UNIT_PRESET_TEXT" val="总体目标完成情况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.5*123.698"/>
  <p:tag name="KSO_WM_SLIDE_SIZE" val="753.88*328.367"/>
  <p:tag name="KSO_WM_COMBINE_RELATE_SLIDE_ID" val="background20185106_4"/>
  <p:tag name="KSO_WM_TEMPLATE_CATEGORY" val="custom"/>
  <p:tag name="KSO_WM_TEMPLATE_INDEX" val="20188978"/>
  <p:tag name="KSO_WM_SLIDE_ID" val="custom20188978_8"/>
  <p:tag name="KSO_WM_SLIDE_INDEX" val="8"/>
  <p:tag name="KSO_WM_DIAGRAM_GROUP_CODE" val="l1-2"/>
  <p:tag name="KSO_WM_TEMPLATE_SUBCATEGORY" val="0"/>
  <p:tag name="KSO_WM_TEMPLATE_MASTER_TYPE" val="1"/>
  <p:tag name="KSO_WM_TEMPLATE_COLOR_TYPE" val="0"/>
  <p:tag name="KSO_WM_SLIDE_DIAGTYPE" val="l"/>
</p:tagLst>
</file>

<file path=ppt/tags/tag201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1_1"/>
  <p:tag name="KSO_WM_UNIT_LAYERLEVEL" val="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l_h_a*1_1_1"/>
  <p:tag name="KSO_WM_UNIT_PRESET_TEXT" val="key words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5_1"/>
  <p:tag name="KSO_WM_UNIT_LAYERLEVEL" val="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l_h_a*1_5_1"/>
  <p:tag name="KSO_WM_UNIT_PRESET_TEXT" val="key words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2_1"/>
  <p:tag name="KSO_WM_UNIT_LAYERLEVEL" val="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l_h_a*1_2_1"/>
  <p:tag name="KSO_WM_UNIT_PRESET_TEXT" val="key words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6_1"/>
  <p:tag name="KSO_WM_UNIT_LAYERLEVEL" val="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l_h_a*1_6_1"/>
  <p:tag name="KSO_WM_UNIT_PRESET_TEXT" val="key words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244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1_1"/>
  <p:tag name="KSO_WM_UNIT_LAYERLEVEL" val="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l_h_a*1_1_1"/>
  <p:tag name="KSO_WM_UNIT_PRESET_TEXT" val="key words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24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9*a*1"/>
  <p:tag name="KSO_WM_UNIT_PRESET_TEXT" val="取得的成绩与经验"/>
  <p:tag name="KSO_WM_UNIT_ISNUMDGMTITLE" val="0"/>
  <p:tag name="KSO_WM_UNIT_NOCLEAR" val="0"/>
  <p:tag name="KSO_WM_UNIT_DIAGRAM_ISNUMVISUAL" val="0"/>
  <p:tag name="KSO_WM_UNIT_DIAGRAM_ISREFERUNIT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ID" val="custom20188978_9*e*1"/>
  <p:tag name="KSO_WM_UNIT_PRESET_TEXT" val="02."/>
  <p:tag name="KSO_WM_UNIT_NOCLEAR" val="0"/>
  <p:tag name="KSO_WM_UNIT_DIAGRAM_ISNUMVISUAL" val="0"/>
  <p:tag name="KSO_WM_UNIT_DIAGRAM_ISREFERUNIT" val="0"/>
</p:tagLst>
</file>

<file path=ppt/tags/tag251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9"/>
  <p:tag name="KSO_WM_SLIDE_INDEX" val="9"/>
  <p:tag name="KSO_WM_TEMPLATE_SUBCATEGORY" val="0"/>
  <p:tag name="KSO_WM_TEMPLATE_MASTER_TYPE" val="1"/>
  <p:tag name="KSO_WM_TEMPLATE_COLOR_TYPE" val="0"/>
</p:tagLst>
</file>

<file path=ppt/tags/tag252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10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10*l_h_i*1_1_2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3"/>
  <p:tag name="KSO_WM_TEMPLATE_CATEGORY" val="custom"/>
  <p:tag name="KSO_WM_TEMPLATE_INDEX" val="20188978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ID" val="custom20188978_10*l_h_f*1_1_1"/>
  <p:tag name="KSO_WM_UNIT_PRESET_TEXT" val="Unified fonts make reading more fluent. Theme color makes PPT more convenient.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7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.029*94.8572"/>
  <p:tag name="KSO_WM_SLIDE_SIZE" val="394.828*383.413"/>
  <p:tag name="KSO_WM_COMBINE_RELATE_SLIDE_ID" val="background20185106_6"/>
  <p:tag name="KSO_WM_TEMPLATE_CATEGORY" val="custom"/>
  <p:tag name="KSO_WM_TEMPLATE_INDEX" val="20188978"/>
  <p:tag name="KSO_WM_SLIDE_ID" val="custom20188978_10"/>
  <p:tag name="KSO_WM_SLIDE_INDEX" val="10"/>
  <p:tag name="KSO_WM_DIAGRAM_GROUP_CODE" val="l1-3"/>
  <p:tag name="KSO_WM_TEMPLATE_SUBCATEGORY" val="0"/>
  <p:tag name="KSO_WM_TEMPLATE_MASTER_TYPE" val="1"/>
  <p:tag name="KSO_WM_TEMPLATE_COLOR_TYPE" val="0"/>
  <p:tag name="KSO_WM_SLIDE_DIAGTYPE" val="l"/>
</p:tagLst>
</file>

<file path=ppt/tags/tag261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3"/>
  <p:tag name="KSO_WM_TEMPLATE_CATEGORY" val="custom"/>
  <p:tag name="KSO_WM_TEMPLATE_INDEX" val="20188978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ID" val="custom20188978_10*l_h_f*1_1_1"/>
  <p:tag name="KSO_WM_UNIT_PRESET_TEXT" val="Unified fonts make reading more fluent. Theme color makes PPT more convenient.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7"/>
  <p:tag name="KSO_WM_UNIT_LINE_FILL_TYPE" val="2"/>
  <p:tag name="KSO_WM_UNIT_USESOURCEFORMAT_APPLY" val="1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.029*94.8572"/>
  <p:tag name="KSO_WM_SLIDE_SIZE" val="394.828*383.413"/>
  <p:tag name="KSO_WM_COMBINE_RELATE_SLIDE_ID" val="background20185106_6"/>
  <p:tag name="KSO_WM_TEMPLATE_CATEGORY" val="custom"/>
  <p:tag name="KSO_WM_TEMPLATE_INDEX" val="20188978"/>
  <p:tag name="KSO_WM_SLIDE_ID" val="custom20188978_10"/>
  <p:tag name="KSO_WM_SLIDE_INDEX" val="10"/>
  <p:tag name="KSO_WM_DIAGRAM_GROUP_CODE" val="l1-3"/>
  <p:tag name="KSO_WM_TEMPLATE_SUBCATEGORY" val="0"/>
  <p:tag name="KSO_WM_TEMPLATE_MASTER_TYPE" val="1"/>
  <p:tag name="KSO_WM_TEMPLATE_COLOR_TYPE" val="0"/>
  <p:tag name="KSO_WM_SLIDE_DIAGTYPE" val="l"/>
</p:tagLst>
</file>

<file path=ppt/tags/tag268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10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10*l_h_i*1_1_2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3"/>
  <p:tag name="KSO_WM_TEMPLATE_CATEGORY" val="custom"/>
  <p:tag name="KSO_WM_TEMPLATE_INDEX" val="20188978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ID" val="custom20188978_10*l_h_f*1_1_1"/>
  <p:tag name="KSO_WM_UNIT_PRESET_TEXT" val="Unified fonts make reading more fluent. Theme color makes PPT more convenient.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7"/>
  <p:tag name="KSO_WM_UNIT_LINE_FILL_TYPE" val="2"/>
  <p:tag name="KSO_WM_UNIT_USESOURCEFORMAT_APPLY" val="1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.029*94.8572"/>
  <p:tag name="KSO_WM_SLIDE_SIZE" val="394.828*383.413"/>
  <p:tag name="KSO_WM_COMBINE_RELATE_SLIDE_ID" val="background20185106_6"/>
  <p:tag name="KSO_WM_TEMPLATE_CATEGORY" val="custom"/>
  <p:tag name="KSO_WM_TEMPLATE_INDEX" val="20188978"/>
  <p:tag name="KSO_WM_SLIDE_ID" val="custom20188978_10"/>
  <p:tag name="KSO_WM_SLIDE_INDEX" val="10"/>
  <p:tag name="KSO_WM_DIAGRAM_GROUP_CODE" val="l1-3"/>
  <p:tag name="KSO_WM_TEMPLATE_SUBCATEGORY" val="0"/>
  <p:tag name="KSO_WM_TEMPLATE_MASTER_TYPE" val="1"/>
  <p:tag name="KSO_WM_TEMPLATE_COLOR_TYPE" val="0"/>
  <p:tag name="KSO_WM_SLIDE_DIAGTYPE" val="l"/>
</p:tagLst>
</file>

<file path=ppt/tags/tag276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10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10*l_h_i*1_1_2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3"/>
  <p:tag name="KSO_WM_TEMPLATE_CATEGORY" val="custom"/>
  <p:tag name="KSO_WM_TEMPLATE_INDEX" val="20188978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ID" val="custom20188978_10*l_h_f*1_1_1"/>
  <p:tag name="KSO_WM_UNIT_PRESET_TEXT" val="Unified fonts make reading more fluent. Theme color makes PPT more convenient.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7"/>
  <p:tag name="KSO_WM_UNIT_LINE_FILL_TYPE" val="2"/>
  <p:tag name="KSO_WM_UNIT_USESOURCEFORMAT_APPLY" val="1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.029*94.8572"/>
  <p:tag name="KSO_WM_SLIDE_SIZE" val="394.828*383.413"/>
  <p:tag name="KSO_WM_COMBINE_RELATE_SLIDE_ID" val="background20185106_6"/>
  <p:tag name="KSO_WM_TEMPLATE_CATEGORY" val="custom"/>
  <p:tag name="KSO_WM_TEMPLATE_INDEX" val="20188978"/>
  <p:tag name="KSO_WM_SLIDE_ID" val="custom20188978_10"/>
  <p:tag name="KSO_WM_SLIDE_INDEX" val="10"/>
  <p:tag name="KSO_WM_DIAGRAM_GROUP_CODE" val="l1-3"/>
  <p:tag name="KSO_WM_TEMPLATE_SUBCATEGORY" val="0"/>
  <p:tag name="KSO_WM_TEMPLATE_MASTER_TYPE" val="1"/>
  <p:tag name="KSO_WM_TEMPLATE_COLOR_TYPE" val="0"/>
  <p:tag name="KSO_WM_SLIDE_DIAGTYPE" val="l"/>
</p:tagLst>
</file>

<file path=ppt/tags/tag284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10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10*l_h_i*1_1_2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3"/>
  <p:tag name="KSO_WM_TEMPLATE_CATEGORY" val="custom"/>
  <p:tag name="KSO_WM_TEMPLATE_INDEX" val="20188978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ID" val="custom20188978_10*l_h_f*1_1_1"/>
  <p:tag name="KSO_WM_UNIT_PRESET_TEXT" val="Unified fonts make reading more fluent. Theme color makes PPT more convenient.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DIAGRAM_GROUP_CODE" val="l1-3"/>
  <p:tag name="KSO_WM_TAG_VERSION" val="1.0"/>
  <p:tag name="KSO_WM_BEAUTIFY_FLAG" val="#wm#"/>
  <p:tag name="KSO_WM_UNIT_TYPE" val="i"/>
  <p:tag name="KSO_WM_UNIT_ID" val="custom20188978_10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7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.029*94.8572"/>
  <p:tag name="KSO_WM_SLIDE_SIZE" val="394.828*383.413"/>
  <p:tag name="KSO_WM_COMBINE_RELATE_SLIDE_ID" val="background20185106_6"/>
  <p:tag name="KSO_WM_TEMPLATE_CATEGORY" val="custom"/>
  <p:tag name="KSO_WM_TEMPLATE_INDEX" val="20188978"/>
  <p:tag name="KSO_WM_SLIDE_ID" val="custom20188978_10"/>
  <p:tag name="KSO_WM_SLIDE_INDEX" val="10"/>
  <p:tag name="KSO_WM_DIAGRAM_GROUP_CODE" val="l1-3"/>
  <p:tag name="KSO_WM_TEMPLATE_SUBCATEGORY" val="0"/>
  <p:tag name="KSO_WM_TEMPLATE_MASTER_TYPE" val="1"/>
  <p:tag name="KSO_WM_TEMPLATE_COLOR_TYPE" val="0"/>
  <p:tag name="KSO_WM_SLIDE_DIAGTYPE" val="l"/>
</p:tagLst>
</file>

<file path=ppt/tags/tag292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11*a*1"/>
  <p:tag name="KSO_WM_UNIT_PRESET_TEXT" val="不足之处与原因分析"/>
  <p:tag name="KSO_WM_UNIT_ISNUMDGMTITLE" val="0"/>
  <p:tag name="KSO_WM_UNIT_NOCLEAR" val="0"/>
  <p:tag name="KSO_WM_UNIT_DIAGRAM_ISNUMVISUAL" val="0"/>
  <p:tag name="KSO_WM_UNIT_DIAGRAM_ISREFERUNIT" val="0"/>
</p:tagLst>
</file>

<file path=ppt/tags/tag293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ID" val="custom20188978_11*e*1"/>
  <p:tag name="KSO_WM_UNIT_PRESET_TEXT" val="03."/>
  <p:tag name="KSO_WM_UNIT_NOCLEAR" val="0"/>
  <p:tag name="KSO_WM_UNIT_DIAGRAM_ISNUMVISUAL" val="0"/>
  <p:tag name="KSO_WM_UNIT_DIAGRAM_ISREFERUNIT" val="0"/>
</p:tagLst>
</file>

<file path=ppt/tags/tag294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11"/>
  <p:tag name="KSO_WM_SLIDE_INDEX" val="11"/>
  <p:tag name="KSO_WM_TEMPLATE_SUBCATEGORY" val="0"/>
  <p:tag name="KSO_WM_TEMPLATE_MASTER_TYPE" val="1"/>
  <p:tag name="KSO_WM_TEMPLATE_COLOR_TYPE" val="0"/>
</p:tagLst>
</file>

<file path=ppt/tags/tag295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05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15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25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35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ID" val="custom20188978_12*a*1"/>
  <p:tag name="KSO_WM_UNIT_PRESET_TEXT" val="不足之处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DIAGRAM_GROUP_CODE" val="l1-4"/>
  <p:tag name="KSO_WM_TAG_VERSION" val="1.0"/>
  <p:tag name="KSO_WM_BEAUTIFY_FLAG" val="#wm#"/>
  <p:tag name="KSO_WM_UNIT_TYPE" val="i"/>
  <p:tag name="KSO_WM_UNIT_ID" val="custom20188978_12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9.956*157.665"/>
  <p:tag name="KSO_WM_SLIDE_SIZE" val="734.086*328.383"/>
  <p:tag name="KSO_WM_COMBINE_RELATE_SLIDE_ID" val="background20185106_8"/>
  <p:tag name="KSO_WM_TEMPLATE_CATEGORY" val="custom"/>
  <p:tag name="KSO_WM_TEMPLATE_INDEX" val="20188978"/>
  <p:tag name="KSO_WM_SLIDE_ID" val="custom20188978_12"/>
  <p:tag name="KSO_WM_SLIDE_INDEX" val="12"/>
  <p:tag name="KSO_WM_DIAGRAM_GROUP_CODE" val="l1-4"/>
  <p:tag name="KSO_WM_TEMPLATE_SUBCATEGORY" val="0"/>
  <p:tag name="KSO_WM_TEMPLATE_MASTER_TYPE" val="1"/>
  <p:tag name="KSO_WM_TEMPLATE_COLOR_TYPE" val="0"/>
  <p:tag name="KSO_WM_SLIDE_DIAGTYPE" val="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13*a*1"/>
  <p:tag name="KSO_WM_UNIT_PRESET_TEXT" val="后续工作计划"/>
  <p:tag name="KSO_WM_UNIT_ISNUMDGMTITLE" val="0"/>
  <p:tag name="KSO_WM_UNIT_NOCLEAR" val="0"/>
  <p:tag name="KSO_WM_UNIT_DIAGRAM_ISNUMVISUAL" val="0"/>
  <p:tag name="KSO_WM_UNIT_DIAGRAM_ISREFERUNIT" val="0"/>
</p:tagLst>
</file>

<file path=ppt/tags/tag341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ID" val="custom20188978_13*e*1"/>
  <p:tag name="KSO_WM_UNIT_PRESET_TEXT" val="04."/>
  <p:tag name="KSO_WM_UNIT_NOCLEAR" val="0"/>
  <p:tag name="KSO_WM_UNIT_DIAGRAM_ISNUMVISUAL" val="0"/>
  <p:tag name="KSO_WM_UNIT_DIAGRAM_ISREFERUNIT" val="0"/>
</p:tagLst>
</file>

<file path=ppt/tags/tag342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9"/>
  <p:tag name="KSO_WM_TEMPLATE_CATEGORY" val="custom"/>
  <p:tag name="KSO_WM_TEMPLATE_INDEX" val="20188978"/>
  <p:tag name="KSO_WM_SLIDE_ID" val="custom20188978_13"/>
  <p:tag name="KSO_WM_SLIDE_INDEX" val="13"/>
  <p:tag name="KSO_WM_TEMPLATE_SUBCATEGORY" val="0"/>
  <p:tag name="KSO_WM_TEMPLATE_MASTER_TYPE" val="1"/>
  <p:tag name="KSO_WM_TEMPLATE_COLOR_TYPE" val="0"/>
</p:tagLst>
</file>

<file path=ppt/tags/tag343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ID" val="custom20188978_14*a*1"/>
  <p:tag name="KSO_WM_UNIT_PRESET_TEXT" val="短期计划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.4227*186.326"/>
  <p:tag name="KSO_WM_SLIDE_SIZE" val="825.155*280.801"/>
  <p:tag name="KSO_WM_COMBINE_RELATE_SLIDE_ID" val="background20185106_10"/>
  <p:tag name="KSO_WM_TEMPLATE_CATEGORY" val="custom"/>
  <p:tag name="KSO_WM_TEMPLATE_INDEX" val="20188978"/>
  <p:tag name="KSO_WM_SLIDE_ID" val="custom20188978_14"/>
  <p:tag name="KSO_WM_SLIDE_INDEX" val="14"/>
  <p:tag name="KSO_WM_DIAGRAM_GROUP_CODE" val="m1-1"/>
  <p:tag name="KSO_WM_TEMPLATE_SUBCATEGORY" val="0"/>
  <p:tag name="KSO_WM_TEMPLATE_MASTER_TYPE" val="1"/>
  <p:tag name="KSO_WM_TEMPLATE_COLOR_TYPE" val="0"/>
  <p:tag name="KSO_WM_SLIDE_DIAGTYPE" val="m"/>
</p:tagLst>
</file>

<file path=ppt/tags/tag348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ID" val="custom20188978_14*a*1"/>
  <p:tag name="KSO_WM_UNIT_PRESET_TEXT" val="短期计划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.4227*186.326"/>
  <p:tag name="KSO_WM_SLIDE_SIZE" val="825.155*280.801"/>
  <p:tag name="KSO_WM_COMBINE_RELATE_SLIDE_ID" val="background20185106_10"/>
  <p:tag name="KSO_WM_TEMPLATE_CATEGORY" val="custom"/>
  <p:tag name="KSO_WM_TEMPLATE_INDEX" val="20188978"/>
  <p:tag name="KSO_WM_SLIDE_ID" val="custom20188978_14"/>
  <p:tag name="KSO_WM_SLIDE_INDEX" val="14"/>
  <p:tag name="KSO_WM_DIAGRAM_GROUP_CODE" val="m1-1"/>
  <p:tag name="KSO_WM_TEMPLATE_SUBCATEGORY" val="0"/>
  <p:tag name="KSO_WM_TEMPLATE_MASTER_TYPE" val="1"/>
  <p:tag name="KSO_WM_TEMPLATE_COLOR_TYPE" val="0"/>
  <p:tag name="KSO_WM_SLIDE_DIAGTYPE" val="m"/>
</p:tagLst>
</file>

<file path=ppt/tags/tag353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ID" val="custom20188978_14*a*1"/>
  <p:tag name="KSO_WM_UNIT_PRESET_TEXT" val="短期计划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.4227*186.326"/>
  <p:tag name="KSO_WM_SLIDE_SIZE" val="825.155*280.801"/>
  <p:tag name="KSO_WM_COMBINE_RELATE_SLIDE_ID" val="background20185106_10"/>
  <p:tag name="KSO_WM_TEMPLATE_CATEGORY" val="custom"/>
  <p:tag name="KSO_WM_TEMPLATE_INDEX" val="20188978"/>
  <p:tag name="KSO_WM_SLIDE_ID" val="custom20188978_14"/>
  <p:tag name="KSO_WM_SLIDE_INDEX" val="14"/>
  <p:tag name="KSO_WM_DIAGRAM_GROUP_CODE" val="m1-1"/>
  <p:tag name="KSO_WM_TEMPLATE_SUBCATEGORY" val="0"/>
  <p:tag name="KSO_WM_TEMPLATE_MASTER_TYPE" val="1"/>
  <p:tag name="KSO_WM_TEMPLATE_COLOR_TYPE" val="0"/>
  <p:tag name="KSO_WM_SLIDE_DIAGTYPE" val="m"/>
</p:tagLst>
</file>

<file path=ppt/tags/tag358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1"/>
  <p:tag name="KSO_WM_TEMPLATE_CATEGORY" val="custom"/>
  <p:tag name="KSO_WM_TEMPLATE_INDEX" val="20188978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ID" val="custom20188978_14*a*1"/>
  <p:tag name="KSO_WM_UNIT_PRESET_TEXT" val="短期计划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DIAGRAM_GROUP_CODE" val="m1-1"/>
  <p:tag name="KSO_WM_TAG_VERSION" val="1.0"/>
  <p:tag name="KSO_WM_BEAUTIFY_FLAG" val="#wm#"/>
  <p:tag name="KSO_WM_UNIT_TYPE" val="i"/>
  <p:tag name="KSO_WM_UNIT_ID" val="custom20188978_14*i*2"/>
  <p:tag name="KSO_WM_TEMPLATE_CATEGORY" val="custom"/>
  <p:tag name="KSO_WM_TEMPLATE_INDEX" val="20188978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4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.4227*186.326"/>
  <p:tag name="KSO_WM_SLIDE_SIZE" val="825.155*280.801"/>
  <p:tag name="KSO_WM_COMBINE_RELATE_SLIDE_ID" val="background20185106_10"/>
  <p:tag name="KSO_WM_TEMPLATE_CATEGORY" val="custom"/>
  <p:tag name="KSO_WM_TEMPLATE_INDEX" val="20188978"/>
  <p:tag name="KSO_WM_SLIDE_ID" val="custom20188978_14"/>
  <p:tag name="KSO_WM_SLIDE_INDEX" val="14"/>
  <p:tag name="KSO_WM_DIAGRAM_GROUP_CODE" val="m1-1"/>
  <p:tag name="KSO_WM_TEMPLATE_SUBCATEGORY" val="0"/>
  <p:tag name="KSO_WM_TEMPLATE_MASTER_TYPE" val="1"/>
  <p:tag name="KSO_WM_TEMPLATE_COLOR_TYPE" val="0"/>
  <p:tag name="KSO_WM_SLIDE_DIAGTYPE" val="m"/>
</p:tagLst>
</file>

<file path=ppt/tags/tag363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17*a*1"/>
  <p:tag name="KSO_WM_UNIT_PRESET_TEXT" val="THANK YOU"/>
  <p:tag name="KSO_WM_UNIT_ISNUMDGMTITLE" val="0"/>
  <p:tag name="KSO_WM_UNIT_NOCLEAR" val="0"/>
  <p:tag name="KSO_WM_UNIT_DIAGRAM_ISNUMVISUAL" val="0"/>
  <p:tag name="KSO_WM_UNIT_DIAGRAM_ISREFERUNIT" val="0"/>
</p:tagLst>
</file>

<file path=ppt/tags/tag364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7"/>
  <p:tag name="KSO_WM_SLIDE_INDEX" val="17"/>
  <p:tag name="KSO_WM_TEMPLATE_SUBCATEGORY" val="0"/>
  <p:tag name="KSO_WM_TEMPLATE_MASTER_TYPE" val="1"/>
  <p:tag name="KSO_WM_TEMPLATE_COLOR_TYPE" val="0"/>
</p:tagLst>
</file>

<file path=ppt/tags/tag366.xml><?xml version="1.0" encoding="utf-8"?>
<p:tagLst xmlns:p="http://schemas.openxmlformats.org/presentationml/2006/main">
  <p:tag name="commondata" val="eyJoZGlkIjoiNzVmYWVmN2ZlN2Q4MDc4YjIxNzI5ZGQ1ZDJhMjJjZjIifQ==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897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455171"/>
      </a:accent1>
      <a:accent2>
        <a:srgbClr val="686B7C"/>
      </a:accent2>
      <a:accent3>
        <a:srgbClr val="7D8091"/>
      </a:accent3>
      <a:accent4>
        <a:srgbClr val="ADA093"/>
      </a:accent4>
      <a:accent5>
        <a:srgbClr val="CFBA9F"/>
      </a:accent5>
      <a:accent6>
        <a:srgbClr val="F2D4AA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c1MTM3NjMwNDQyIiwKCSJHcm91cElkIiA6ICI2NzQwNzQzNDkiLAoJIkltYWdlIiA6ICJpVkJPUncwS0dnb0FBQUFOU1VoRVVnQUFCUzhBQUFPRkNBWUFBQUNMSHhmN0FBQUFBWE5TUjBJQXJzNGM2UUFBSUFCSlJFRlVlSnpzM1hsNFZQWGR4LzNQWkprRXNwQUFTUWdKUzZRa0FSRmtGWkFRRUpDQUZTTGEzRzFCUlVvcEN0U05HMFZCaW1DbHJZKzFxRmdwUENJb2ZWaUtDTWdPSXF2c20ySUlld2dFVE1LV1RNZ3l5L05IN2psTklDd2ljQWJtL2JvdXJzeWNjK1kzMzBtNGZzbDg1cmRZWEM2WFN3QUFBQUFBQUFEZ1lYek1MZ0FBQUFBQUFBQUFLa040Q1FBQUFBQUFBTUFqRVY0Q0FBQUFBQUFBOEVpRWx3QUFBQUFBQUFBOEV1RWxBQUFBQUFBQUFJOUVlQWtBQUFBQUFBREFJeEZlQWdBQUFBQUFBUEJJaEpjQUFBQUFBQUFBUEJMaEpRQUFBQUFBQUFDUFJIZ0pBQUFBQUFBQXdDTVJYZ0lBQUFBQUFBRHdTSVNYQUFBQUFBQUFBRHdTNFNVQUFBQUFBQUFBajBSNENRQUFBQUFBQU1BakVWNENBQUFBQUFBQThFaUVsd0FBQUFBQUFBQThFdUVsQUFBQUFBQUFBSTlFZUFrQUFBQUFBQURBSXhGZUFnQUFBQUFBQVBCSWhKY0FBQUFBQUFBQVBCTGhKUUFBQUFBQUFBQ1BSSGdKQUFBQUFBQUF3Q01SWGdJQUFBQUFBQUR3U0lTWEFBQUFBQUFBQUR3UzRTVUFBQUFBQUFBQWowUjRDUUFBQUFBQUFNQWpFVjRDQUFBQUFBQUE4RWlFbHdBQUFBQUFBQUE4RXVFbEFBQUFBQUFBQUk5RWVBa0FBQUFBQUFEQUl4RmVBZ0FBQUFBQUFQQkloSmNBQUFBQUFBQUFQQkxoSlFBQUFBQUFBQUNQUkhnSkFBQUFBQUFBd0NNUlhnSUFBQUFBQUFEd1NJU1hBQUFBQUFBQUFEd1M0U1VBQUFBQUFBQUFqMFI0Q1FBQUFBQUFBTUFqRVY0Q0FBQUFBQUFBOEVpRWx3QUFBQUFBQUFBOEV1RWxBQUFBQUFBQUFJOUVlQWtBQUFBQUFBREFJeEZlQWdBQUFBQUFBUEJJaEpjQUFBQUFBQUFBUEJMaEpRQUFBQUFBQUFDUFJIZ0pBQUFBQUFBQXdDTVJYZ0lBQUFBQUFBRHdTSVNYQUFBQUFBQUFBRHdTNFNVQUFBQUFBQUFBajBSNENRQUFBQUFBQU1BakVWNENBQUFBQUFBQThFaUVsd0FBQUFBQUFBQThFdUVsQUFBQUFBQUFBSS9rWjNZQkFJQTcwL256RjVTVG02dXo1ODdMNlhTYVhRNkFHK0pTYUVpSXdzUERGUmxSVXo0K2ZLNE5BQUFBejBKNENRRDRTUXBzTmszNVpMb21UcHBzZGlrQWJxS1dMZTdYM3llOHBkalkybWFYQWdBQUFCZ3NMcGZMWlhZUkFJQTd4MU1EbjlYNmpkOUtrZ0tzVnZuNSs4a2lpOGxWQWJoUmRvZER4Y1hGY3JsYzh2UDExZFlOcTFVdE5OVHNzZ0FBQUFCSmpMd0VBUHdFdS9kK3B3MmJOa3VTWHZ2ZkY5VDFvVTd5OS9PVHhVSjRDZHlKWEM2WEhBNkh6cDAvcjJmKzhFZWRQWGRPNzA2Y3BMR2pYalc3TkFBQUFFQVNHL1lBQUg2Q3I1YXNrTXZsVXVzVzk2dkh3MTFsOWZjbnVBVHVZQmFMUlg1K2ZxcFpvNFlHRFhoS2tvd1BLQUFBQUFCUFFIZ0pBTGh1aDQ4ZWxTUTFiZHFFMEJLNHkzUm8vNEFrNmRTcDB5WlhBZ0FBQVB3WDRTVUE0THJaYklXU3BLQXFWVXl1Qk1ETkZoNFdKa2txdkhqUjVFb0FBQUNBL3lLOEJBQUFBQUFBQU9DUkNDOEJBQUFBQUFBQWVDVENTd0FBQUFBQUFBQWVpZkFTQUFBQUFBQUFnRWNpdkFRQUFBQUFBQURna1FndkFRQUFBQUFBQUhna3drc0FBQUFBQUFBQUhvbndFZ0FBQUFBQUFJQkg4ak83QUFBQThOTmtaR1JvMmJKbFdyNTh1U1FwUER4Y1R6MzFsQjU0NEFGdDJiSkZzMmZQMXNtVEp5Vko3ZHExMHlPUFBLSm16WnFaV1RJQUFBQUEzQkJHWGdJQWNJZUpqNDlYMzc1OWpmc3RXN1pVMTY1ZEZSSVNvaTVkdWlnNU9kazQ5NnRmL1lyZ0VnQUFBTUFkaS9BU0FJQTdrSitmWDZXM0pjblgxN2ZTMndBQUFBQndwMkhhT0FBQVhpSW5KMGV6WjgrV3crSFEzcjE3VmJWcVZRMGFORWozM251dnZ2enlTMDJaTWtXUzFMNTlldzBlUEZoanhvelJrU05IRkJBUW9OR2pSNnRaczJZcUtTblJyRm16bEp1YnF4TW5UdWpNbVROS1MwdFRTa3FLNXMyYnA0MGJONnB4NDhaYXUzYXQ4dkx5bEpDUW9NVEVSRzNjdUZFalI0N1VybDI3TkgzNmRFbFMxNjVkTlhUb1VBSldBQUFBQUZmRXlFc0FBTHlBeStYU3FGR2p0SGZ2WGcwWk1rUkRoZ3pSNGNPSDllYy8vMWxPcDFNOWV2UXdydTNhdGF2Q3c4UFZzbVZMU1ZMZHVuV05xZWVUSjAvV25EbHoxSzlmUC8zNXozOVdYbDZlUHZ6d1F4MDVja1JXcTFWdnZ2bW1CZ3dZb01qSVNFbFNreVpOTkhEZ1FBMGJOa3lTMUwxN2QrTjV1blRwUW5BSkFBQUE0S29ZZVFrQXdCMXUyN1p0R2pObWpIRS9PenY3c211S2k0dDE1c3daRlJVVktUYzNWMEZCUVpLa0N4Y3VxS0Nnd0xndlNUNCtaWjl0V2l5V0N2ZmRiYnRjTHUzWnMwZGR1blNSdjcrL2lvdUxkZkxrU1hYdjNsMysvdjZWMXRpc1dUTTVuVTRWRlJVWng5enRBd0FBQU1DVkVGNENBSENIYTlXcWxZWU1HV0xjbnpWcmxqNzc3TE1LMXdRR0JtclNwRW15Mld3NmNPQ0FWcTllYlp4ek9Cenk5ZlZWY0hDd0Nnb0tkUGJzV1VsU1NVbkpaYy8xK3V1dkt6TXpVeGFMUlI5ODhJRWNEb2NreWVsMFhqRzRsTW9DMFBJaHFDUXRXTEJBaXhZdFVraElpRHAwNktDbVRadis5QmNQQUFBQTRLN0d0SEVBQUx4RVNVbUpQdmpnQTIzYXRFbHBhV25HY1pmTEpVa2FObXlZNnRldnIwV0xGbW55NU1rNmZ2eDRwZTBzV2JKRUV5ZE8xSk5QUG1sTSszYTM4VlAwNnRWTGd3Y1AxbzRkTy9UNjY2OXIzcng1Ti9DcUFBQUFBTnpOQ0M4QkFQQUNSVVZGR2oxNnRQYnYzNjgvL09FUGxhNDEyYjU5ZTczLy92dDY3NzMzTkdqUUlEVm8wT0N5YXlaT25LalZxMWVyYjkrK3FsYXQycyt1cTFxMWFtcmV2TGtrYWMyYU5UKzdQUUFBQUFCM0Y2YU5Bd0J3QjdMYjdjWnRwOU5aNFZ6NSsrNXAzVmxaV2NySnlaRlVOcTI4b0tEQXVPYjQ4ZU9xVnEzYVpZR21lelNsdXcxSjJyNTl1eVJwK2ZMbE9ucjBxSEh1N05tek9uZnVuTUxDd2lyVWNMWGEzTzFuWm1aS1VxVmhLUUFBQUFEdnhzaExBQUR1TUJrWkdabzVjNlp4Zi92MjdWcTFhcFh5OC9QMTlkZGZhLzM2OWNhNWVmUG1hZmZ1M2FwYnQ2NmFObTJxZ0lBQVhiaHdRZjM2OVZOQ1FvSUNBZ0swYjkrK3k0TExIMy84VWJ0MjdaSWtuVGh4UXZ2MjdaTWs5ZXpaVTFhclZVVkZSV3JUcG8xNjlPZ2hxOVdxNzcvL1hvR0JnWktrdlh2M0dvSGs3dDI3ZGVyVUthUGRKVXVXR0xkbno1NnRjZVBHS1NjblI0OCsrcWorOEljLzNPVHZGQUFBQUlBN25jVjFJNHRVQVFDODBtK2UvcjAyYjkybVB6NzdlNlU5bm1wMk9RQnVzZzVkSDVFa0hkNjMwK1JLQUFBQWdES012QVFBQUFBQUFBRGdrUWd2QVFBQUFBQUFBSGdrd2tzQUFBQUFBQUFBSG9ud0VnQUFBQUFBQUlCSElyd0VBQUFBQUFBQTRKRUlMd0VBQUFBQUFBQjRKTUpMQUFBQUFBQUFBQjZKOEJJQWNOMENBd01rU1NXbHBTWlhBdUJtS3lvdWxpVDUrL3ViWEFrQUFBRHdYNFNYQUlEcmxoamZVSkowTXZ1VXlaVUF1TmtPSFQ0cVNhcGJKOGJrU2dBQUFJRC9JcndFQUZ5M0R1M2JTcEsrL21ZOUFTWndsNWt5YllZa3FXbVRKaVpYQWdBQUFQeVh4ZVZ5dWN3dUFnQnc1K2o1V0pyUzl4OVFjRkNRbnZ4dG1xS2pvdVRuNzJkMldRQnVoRXZLTzN0V2M3OVlvR09aeCtYajQ2TXY1M3l1ZXhzbG1sMFpBQUFBSUlud0VnRHdFNjFadDBIUEQzOVYrZmtGWnBjQzRDYnk4L05ULzM2LzBXc2pYaks3RkFBQUFNQkFlQWtBdUNGVFBwbWg3YnQyNjhEQlF5b3VMakc3SE53aUZ5L2tTUzZYckVIVjVPdkhSaTUzRzR0RnFsc25WazBhTjlMQVo1NVN6UnJWelM0SkFBQUFxSUR3RWdBQVhGR0xGaTFrc1ZnMFljSUVkZXZXemV4eUFBQUFBSGdaTnV3QkFBRFg1T1BEbnd3QUFBQUFiai9laVFBQUFBQUFBQUR3U0lTWEFBRGdtbng5ZmMwdUFRQUFBSUFYSXJ3RUFBRFhSSGdKQUFBQXdBeUVsd0FBQUFBQUFBQThFdUVsQUFDNEprWmVBZ0FBQURBRDRTVUFBTGdtd2tzQUFBQUFaaUM4QkFBQUFBQUFBT0NSQ0M4QkFNQTFXU3dXczBzQUFBQUE0SVVJTHdFQXdEVlpyVmF6U3dBQUFBRGdoUWd2QVFBQUFBQUFBSGdrd2tzQUFBQUFBQUFBSG9ud0VnQUFYQk83alFNQUFBQXdBK0VsQUFDNEpzSkxBQUFBQUdZZ3ZBUUFBQUFBQUFEZ2tRZ3ZBUURBTlZrc0ZyTkxBQUFBQU9DRkNDOEJBTUExK2Z2N20xMENBQUFBQUM5RWVBa0FBQUFBQUFEQUl4RmVBZ0NBYTJMYU9BQUFBQUF6RUY0Q0FJQnJzbHF0WnBjQUFBQUF3QXNSWGdJQUFBQUFBQUR3U0lTWEFBQUFBQUFBQUR3UzRTVUFBS2hVWVdHaDJTVUFBQUFBOEhLRWx3QUFvRkl1bDh2c0VnQUFBQUI0T2NKTEFBQUFBQUFBQUI2SjhCSUFBRlRLNFhDWVhRSUFBQUFBTDBkNENRQUFLbFZVVkdSMkNRQUFBQUM4SE9FbEFBQUFBQUFBQUk5RWVBa0FBQUFBQUFEQUl4RmVBZ0NBU2hVV0ZwcGRBZ0FBQUFBdlIzZ0pBQUFBQUFBQXdDTVJYZ0lBQUFBQUFBRHdTSVNYQUFDZ1VoY3ZYalM3QkFBQUFBQmVqdkFTQUFCVXl1bDBtbDBDQUFBQUFDL25aM1lCQUFBQXVIdTVYQzZ6U3dEdWFCYUx4ZXdTQUFBd0ZlRWxQTkxGaXhkbHQ5dk5MZ01Bdk5yWnMyZU4yemFiVGZuNStTWldnenRWUVVHQjJTVUFkelEvUHo5VnExWk5WcXZWN0ZJQUFEQ0Z4Y1hINGZBd3ExYXQwb2dSSTh3dUF3QlFqc3ZsWXZRUEFKaGs3Tml4NnRLbGk2cFVxV0oyS1FBQTNIYU12SVRIMmJWcmw2U3lLVEkrUGl6TENnQm1jYmxjY2pnY2tpUmZYMS9DUzl5UTRPQmdzMHNBN2xpRmhZVXFMUzNWbVROblZGSlNRbmdKQVBCS2hKZndXRDE2OU5ESWtTUE5MZ01Bdk5hbVRaczBmUGh3Tld6WVVOT21UVE83SEFEd09xTkdqZExHalJ2TkxnTUFBRk1SWHNKaitmcjZxbXJWcW1hWEFRQmV5OWZYVno0K1Bnb01ES1EvQmdBVCtQbnhkZzBBQU9ia0FnQUFBQUFBQVBCSWhKY0FBS0JTZHJ0ZFV0a0lUQUFBQUFBd0ErRWxBQUNvVkVsSmlTU21MUUlBQUFBd0QrRWxBQUFBQUFBQUFJOUVlQWtBQUs3S3g0Yy9Gd0FBQUFDWWczY2pBQUNnVXU1cDQvNysvaVpYQWdBQUFNQmJFVjRDQUlCS3VUZnNBUUFBQUFDekVGNENBSUNyc2xnc1pwY0FBQUFBd0VzUlhnSUFnRXFWbHBaS2tnSUNBa3l1QkFBQUFJQzNJcndFQUFDVmNxOTVDUUFBQUFCbUlid0VBQUFBQUFBQTRKRUlMd0VBUUtVY0RvY2t5V3ExbWx3SkFBQUFBRzlGZUFrQUFDcFZYRndzaVExN0FBQUFBSmlIOEJJQUFBQUFBQUNBUnlLOEJBQUFsWEk2blpJa2YzOS9reXNCQUFBQTRLMElMd0VBUUtVdVhyd29TZkx4NGM4RkFBQUFBT2JnM1FnQUFBQUFBQUFBajBSNENRQUFyc3JQejgvc0VnQUFBQUI0S2NKTEFBQlFLZmUwY1Y5Zlg1TXJBUUFBQU9DdENDOEJBRUNsWEM2WDJTVUFBQUFBOEhMTUF3TUFBRmZGeUVzQXVEMmNUcWZzZHJ1Y1RxY2t5ZUZ3U0pKS1MwdFZVbEtpb3FJaVNaTFZhbVV6TlFDQTE3QzRHRllCaytYbjUydlNwRW5HL1YyN2Rtbi8vdjJLaTR0VG16WnRqT08vKzkzdlZMTm1UVE5LQkFDdnNHZlBIazJlUE5tNGYralFJWjArZlZveE1UR3FWNitlY1h6Q2hBa0tEZzQybzBRQXVLc2RPM1pNUzVjdVZVNU9qaVJwOCtiTnlzN09WdVBHalZXL2ZuMVpyVlpaTEJhbHBhV3BRWU1HQkpnQUFLOUFlQW1QMEtWTEY1MDdkKzZLNS8zOS9iVm16Um9GQmdiZXhxb0F3THRrWldXcGQrL2VWNzJtVnExYSt1cXJyMjVUUlFEZ1hVNmRPcVZYWG5sRjMzMzMzUldYN3FoVHA0NG1USmlnUm8wYTNlYnFBQUF3QngvVndTUEV4Y1ZKS2x0ZjdkSi9raFFaR1Vsd0NRQzNXTzNhdFZXclZpMUpWKzZQbXpadGFtYUpBSEJYcTFXcmxpSWpJK1h2NzMvRmF4SVRFeG45RGdEd0tvU1g4QWdEQnc2c2NOOWlzVlM0LytLTEw5N09jZ0RBSy9uNCtHanc0TUVWamwzYUgvZnQyL2QybGdRQVhxZDc5KzZLaW9xcTlKeVBqNC9hdEdtajZ0V3IzK2FxQUFBd0QrRWxQRUxidG0wVkhCd3NpOFZpdkZGMjN3NE9EbGJuenAxTnJoQUF2TU9ERHo0bzZmTFEwbUt4S0RZMlZrMmFOREdqTEFEd0dzMmJOMWRZV05obC9iQWtWYTllWGZIeDhRb0tDaktoTWdBQXpFRjRDWS9oM2d6Q1BUWFIvWlZOZWdEZzlxbFdyZG9WTjRCZ2ZUVUF1UFhDdzhNVkZCUlVhWGpadG0xYjFhaFJ3NFNxQUFBd0QrRWxQTVlUVHp4UjZmRmYvL3JYdDdrU0FQQmV2cjYrVjF5cTQxcWIrUUFBZmo0Zkh4ODk4c2dqcWwyN2RvWGpGb3RGelpvMVU3VnExVXlxREFBQWN4QmV3bU9rcEtTb2F0V3FzbGdzY3JsY3NsZ3NDZ2dJVUs5ZXZjd3VEUUM4U2xwYW1ueDhmQ3IweDZHaG9YcmdnUWZNTGcwQXZFSzdkdTFVdlhyMUNxTXZnNEtDVks5ZVBWV3RXdFhFeWdBQXVQMElMK0V4ckZhcm1qVnJWdUZZM2JwMUZSQVFZRkpGQU9DZC9QejhGQmdZV09GWXUzYnRyamlkSEFCd2M0V0VoQ2d3TUxCQ2VObW1UUnRGUlVWVk9wMGNBSUM3R2U5QzRGRTZkT2dnNmI4YlJYVHExTW5NY2dEQWF6M3l5Q09TL3RzZkp5Y25tMWtPQUhnVmYzOS90V3ZYVGpWcTFEQTJzYnovL3ZzVkZoWm1kbWtBQU54MmhKZndLRDE2OUpDZm41K2tzcEUvYVdscEpsY0VBTjVwOE9EQjh2WDFsU1FGQkFTb1k4ZU9KbGNFQU43bDhjY2ZWMnhzckNRcE1EQ1FYY1lCQUY2TDhCSWVwVnExYW1yU3BJa2s2UmUvK0lXcVY2OXVja1VBNEozQ3dzSlVzMlpOU1ZMSGpoMVZwVW9Wa3lzQ0FPOFNIQnlzNE9CZytmcjZHbFBHV2I0REFPQ04rTzBIaitPZU90NnVYVHVUS3dFQTc5YXFWU3RKVXVmT25VMnVCQUM4VThPR0RSVVNFcUlISDN6UStFQUpBQUJ2UTNnSmorTmVaKzN4eHg4M3VSSUE4RzZEQncrV241OGZIeVlCZ0VuNjlPbWp1blhyS2pJeWtrMHNBUUJleStKeXVWeG1GM0czc2R2dCttYmRSaTFkc1ZKYnQrOVU1dkVzczB1NjR3VDZTVVYyczZ1NDg5U3JFNnRXTFp2cjhkUmVhdG44ZnZuNys1bGRFdUN4Y25KeU5XL0JJbTNZdEZuYnR1OVVVWEd4MlNWNUpQcmpxNnRYSjFadDI3VFdMM3QyMXdPdFd4cnJOZ080WEU1T3JyNWN0RVJyTjJ6VTloMjdkTEdveU95UzdnaFdINWZzVHNrcGRobS9IdmMxYWF6MkQ3VFJyL3IwMWoxeDljMHVCd0J3RXhCZTNtUU9oME1QUC9xNGpodzlabllwZHppWHhCOW9QMHVkMkJoOTljVXNCYk93TzNDWnhjdFc2UG5oSStWd09Nd3VCWGVSKys1dHJEbWZUNVBWNm05MktZREhXYlZtclFZUGU0bCs5d2E0MzY1WkxQeHQvRlA5N3VsK2V2MlZsODB1QXdEd014RmUzbVF2dnZLNnZseTRXTDYrUG5vb3VhTittOVpIRFgvUndPeXk0Q1hPbkQycjlSczM2LytaT0VrT2gwT0RCejZqRVMvOTBleXlBSS9pY0RqVU5ybWI4czZjVmJYUVVBMzYzZFBxMGltSm9CODM1TUNoSTVyKytTeDlzMzZEbkU2bmhqMDNTQzhPZmRic3NnQ1A0bkE0OU9CRFBmUmpUbzVDUW9JMWVPQXplaWk1ZzBLQ2c4MHVEWGVoYjdkczA4ZFRQOVdCUTRjbFNjc1gva2UvYUhDUHlWVUJBSDRPd3N1YnJFbXI5aW9zdktpeG8xN1JROGxKZkVJS1Uyejhkb3RHakJvcmk4V2luWnZXS0RRMDFPeVNBSS94MGVUL1YzOTc3MzFWclZwRkMyWi9wc0RBUUxOTHdsM2dQL01YNnU4Zi9GTStQajQ2c0hjYnYvK0Jjc3IzdTEvT21xRXFWYXFZWFJMdWNrNm5VNlBIdmExdjFtMVVZbnhETFo0LzIreVNBQUEvQXh2MjNHU2xwV1VMZzdXNHZ4bHZYR0NhOW0zYktDUTRXQzZYUzNsbnpwbGREdUJSRHYvZnNoN2R1M1ltdU1STjgxaXZYNnBLbFVBNW5VNWxuenB0ZGptQVJ5bmY3eEpjNG5idzhmSFJMMU82UzVJS2JEYVRxd0VBL0Z5RWx6ZFphV21wSkNtc0dpUGRZSzZnb0txU3BQUG56NXRjQ2VCWlRtWm5TNUppYXRjMnVSTGNUWHg4TEFvTktmdmRuM2Ztak1uVkFKNkZmaGRtcUI0ZUpra3FMaTR4dVJJQXdNOUZlSG1MTU9vU1puUC9IM1M2bkNaWEFuZ1dwN05zdFJRZittbmNaRDQrLzlmdk9sbVJCeWlQZmhkbXNQeGZuK3dTZlRJQTNPa0lMd0VBQUFBQUFBQjRKTUpMQUFBQUFBQUFBQjZKOEJJQUFBQUFBQUNBUnlLOEJBQUFBQUFBQU9DUkNDOEJBQUFBQUFBQWVDVENTd0FBQUFBQUFBQWVpZkFTQUFBQUFBQUFnRWNpdkFRQUFBQUFBQURna1FndkFRQUFBQUFBQUhna3drc0FBQUFBQUFBQUhvbndFZ0FBQUFBQUFJQkhJcndFQUFBQWNNYzZmUGl3MlNVQUFJQmJ5TS9zQWdBQThEWVhMMTdVc21YTHRIYnRXdVhuNXlzeU1sS0JnWUZLVEV4VVhGeWNzckt5bEpxYWFuYVpIbWYxNnRXYU9YT21Ka3lZb0pvMWErcWJiNzdSNU1tVDlkRkhIeWswTk5UczhnQ1l3RzYzNjYyMzN0SzRjZU5VdTNadHM4c0JBQUMzQU9FbEFBQzMwWkVqUi9UMjIyL3IxS2xUZXVxcHA5UzdkMi81Ky92TDZYUnEyYkpsR2pkdW5QcjE2MmQybVI2cGJkdTJ5czNOMVp3NWMxU2pSZzJkT25WS0F3Y09KTGdFdk5pbVRadjA0NDgvYXVIQ2hmckRILzVnZGprQUFPQVdJTHdFQU9BMk9YLyt2TjU4ODAzbDV1YXFWNjllZXVLSko0eHpQajQrNnRHamgydzJtMXd1bDRsVmVxNnFWYXNxTFMzTjdESUFlSkF2di94U2tyUnExU3IxNjlkUFFVRkJKbGNFQUFCdU5zSkxBQUJ1ay8vODV6L0t6YzJWSlBYbzBhUFNhM3IwNktGMTY5YkpaclBwblhmZTBiWnQyeVJKSTBhTVVGaFltUDcwcHorcHBLUkU4Zkh4R2pGaWhLS2lvdVJ3T0RSejVrd2RQWHBVT1RrNUNnME4xWkFoUTFSUVVLQzMzMzViN2R1MzEvNzkrNVdlbnE3cTFhc3JPVGxaKy9idFUvdjI3ZFduVHgrZE8zZE9reWRQVmtCQWdMS3pzOVd6WjA5MTdOaFJoWVdGZXUrOTk3UnAweVpKMHZqeDQ5V3NXVE5KMHU3ZHV6VnExQ2hKMGtNUFBhUmh3NFpwM3J4NW1qRmpodkU2MHRMUzlOWmJiK25nd1lNS0RRM1Y2TkdqVmI5K2ZmMzFyMy9WMXExYkpVbURCdy9XSTQ4OFlyeisvUHg4VFpnd1FYdjI3SkVrdmZEQ0MrclNwWXRtekppaDJiTm5TNUpTVWxLVWxwYW1OOTU0UTFsWldRb05EZFhJa1NQVnBFbVRtL3J6QXVEWmZ2amhCemtjRGtsbHkzR3NYTGxTdlh2M3JuRE4yYk5uTlduU0pBVUdCcXBHalJwYXUzYXRjbkp5VkxkdVhZMGFOVXBPcDFQang0OVhWbGFXQWdJQ05IMzZkRld0V2xXUzlObG5uMm5XckZtU3BDRkRoaWdsSmVXNitxSzR1RGk5Ly83NzJyQmhneVFaZmZYbzBhTlZXRmlveE1SRWpSZ3hRaVVsSlJvN2RxeXlzN01WR2hxcThlUEhhK2ZPbmZya2swOGtTWjA3ZDliUW9VTmx0VnAxOE9CQlRaczJUV0ZoWWZydXUrK1VtcHFxMU5SVXZmbm1tN0phcllxS2l0SzhlZk1rU1IwNmRGQndjTEEyYmRxa2YvN3puNW8wYVpMV3JWdG4xREo5K25UbDUrZXJXN2R1ZXVhWlorVGpVN1lOUW5wNnVoWXZYaXhKMnI1OXUrTGo0elYwNkZEVnFGRkQvZnIxVTd0MjdXU3oyWXkyVWxOVGxaT1RvNUtTRXIzeHhodkt5Y25SNU1tVFZWcGFLcWZUcWNqSVNEM3p6RE1LQ2dwU1ZsYVcvdktYditqbzBhTktTRWhRNjlhdE5YLytmQVVHQnVySko1L1VRdzg5ZEd2K2t3QUE3Z3BzMkFNQXdHMnlaczBhU1ZKUVVKQmlZMk1ydlNZb0tFZ3BLU2tLQ2dwUzE2NWRKVWtXaTBWSlNVbHEzTGl4Z29PREpVa1BQUENBb3FLaUpFbWZmdnFwNXM2ZHE2RkRoK3F4eHg3VDd0MjdOV25TSkVuUzBLRkROWERnUU4xMzMzMlNwSWlJQ0EwWU1FRGp4bzJUMVdwVmFXbXAzbmpqRFIwL2ZselBQLys4dW5UcG9yLzk3Vzg2ZVBDZ3FsYXRxazZkT2hram1WYXNXR0hVNlE0ZkphbGJ0Mjd5OC9OVFNrcUtjU3c1T1ZrMWE5WlVvMGFOSkVrTkdqUlFZbUtpQWdNRDlmREREeHZYWFJyaWhvU0VxRk9uVHBLazRPQmdkZW5TUlpJcUJCTEp5Y21LaUloUS9mcjFqYllKTGdIdnMzVHBVbzBlUGRwWU9tTFJva1Z5T3AwVnJna1BEMWR5Y3JKNjlPaWgvdjM3S3pvNldwTFV2SGx6UlVkSEt5WW1SdmZmZjcrQ2dvSlVYRnlzdFd2WFNwS2NUcWUyYjk4dXFhd1BkdmR2MTlNWEJRVUZLU2twU1ZMWnFQcWtwQ1RGeDhjYmZYYnIxcTBWRVJHaG1KZ1l0V2pSUXBKVXYzNTl4Y1hGcVhYcjFrYjdQWHYybE5WcVZXNXVya2FOR3FYWTJGZ05IejVjVnF0VlU2ZE8xUTgvL0tERXhFUzkrdXFyZXZMSko0M0hkZTNhVlVPR0RGR3ZYcjBxOUtPU2xKMmRyWGZmZlZlMWE5ZlcvUG56TldmT0hPUDRhNis5Smo4L1A3MzAwa3ZxM3IyN3RtM2JwbzgvL2xpUzFLdFhMdzBaTXFSQy85MnZYeis5K3VxclNreE1sTVBoME5peFk3Vmp4dzZOSERsU0kwYU0wSW9WS3pSbXpCZzVuVTdGeHNhcVpjdVdrc3FXVDJuWXNLSGVlZWNkMld3Mi9mM3ZmOWYzMzMvL1UzLzhBQUF2UW5nSkFNQnRVRnhjckxObnowcVNNYXJuV3R5allTd1dpNlN5OE5CbXMxVTRkdjc4ZVgzMTFWY0tDd3RUZUhpNG1qZHZycmk0T09QZi9mZmZYMm5iVmFwVVVmZnUzYlZ4NDBZZE9YSkU4Zkh4a3FTWW1CaEpaYUdBKzNtU2s1TWxsYTB0bDUrZnIvejgvQXF2d1YyTHU5N3kzT2ZjWHlYSjE5ZjNzdGQ0cmNlVXY4NWlzU2d6TTFNN2R1eTQ3RG9BM3VIMDZkT3FXcldxcWxldmJnU0xwMDZkMHBZdFd5Njd0cVNrUkZhcnRjS3hTL3NYZHovbi9wQm0rL2J0eGtqekcrbUxLdXZiM0V1Q1hLay9sS1F2dnZqaXNzZk5uejlmTnB2TkNFbFRVbElVR3h1cjBOQlFQZmJZWTVkZDcrWStWLzQ1ZXZmdVhlRkRvaVZMbGtpU3pwdzVvOUxTVW1QVXUvdURzcE1uVDFabzYwclBzMzc5ZWgwN2RreFJVVkVLQ0FoUWNIQ3d3c1BEdFgvL2Z1M2N1YlBDOTZSZXZYcHEwYUtGRVJ5WHJ3TUFnTW93YlJ3QWdOdkFhclhLYXJXcXBLVEVDQ0IvaW9zWEwrclFvVU9Lam83VzBhTkhqZU9IRGgxU1NVbUpNWFV5TEN4TUV5ZE92SzQyL2YzOWxaR1JJVWs2Y09DQXBrMmJwcUtpSWpWcTFFaCtmdi85RTZGTm16YmF1SEdqenAwN3B6VnIxc2pYMTFjZE8zYlV2Ly85N3l1MnZYVHBVbTNkdWxYNzl1MjdhZzBmZmZTUnpwOC9yK2pvYUhYcDB1V0tJMUl2dFhEaFFuWG8wRUhMbHkrL3J1c0IzRjBXTGx5b1gvN3lsNUxLUm5ELzV6Ly9rY1BoME1LRkM5VzJiZHNLMTE3NmdVdGx1bmZ2cnNXTEZ5c2pJME5Iamh6UmdRTUhsSkNRY0YxMVhLMHZjanFkbWpadG1pUVpIMkJkU1VaR2hpSWlJaTQ3bnA2ZWJyUWxTWDM2OUZHZlBuMnVXWnUvdi84Vno5V3NXVk9TbEplWHAvejhmTjE3NzcxNi8vMzNaYlZhTlcvZVBHTnF1UHQzeTlYYTh2ZjMxNEVEQnlSVi9IRE8vWmlNakF4ajFLVlVNZGl0VWFPR0pDa3pNL09hcndjQTRMMFllUWtBd0cxZ3NWalV0R2xUU1ZKaFlhRXhtdVY2TFZpd1FLbXBxWmNkZDcreFBILyt2TTZjT1hORGRVbGwwN1g3OSsrdndZTUg2NjkvL2FzR0R4NXNYT1ByNjJ0TU8xeStmTGt1WExpZ3NMQ3dxN2Fia3BLaS92MzdxM0hqeGxlOTd0bG5uMVdmUG4wMGYvNThEUnMyVEh2MzdyMW16WHYzN2xWQ1FvSUNBd092ZVMyQXU0L05adE9PSFRzMGUvWnMvZjN2ZjllTUdUT01FR3pQbmowNmN1UkloZXV6c3JJVUdSbDUxVGJyMXExcmhKVno1c3hSOWVyVnIxbkg5ZlJGUGo0KzZ0Ky92L3IzNzYvdzhQQ3J0cmQwNlZMMTdObnpzdVB1ZnY3UzEvVnpYRHFDVkNvTE1sOTc3VFVGQkFRWTA5NnZkd001ZDdCYWZsU3B1KzVMUjVlVzV6N0hSblVBZ0tzaHZBUUE0RFpKUzBzejNxaXRYTG15MG1zdVhMaWc3T3pzQ3NlY1RxZUtpNHVOS2QzbDFhdFh6N2hkZnRyZHhZc1hyNnNtOTBqSDlQUjAvZmpqajhieFk4ZU9WYmpPdmM3WjBhTkhsWmlZZUYxdFg2LzQrSGpGeE1USWJyZHIvZm9Sd2F0a0FBQWdBRWxFUVZUMTE3eCs1ODZkYk80QWVMSGx5NWRyMEtCQmV2SEZGNDEvLy91Ly8ydWNYN0JnUVlYcjdYWjdoZEhrVjlLdFd6ZEowcFl0VzR6dzdtcHVabCtVa1pHaDFxMWJWeHIwdWFlTHIxdTNUaGN1WERDT0Z4WVczdkR6NWVmblN5b2IrUmdjSEt6RGh3OXIvUGp4Q2drSnFiQ0oydlZxMkxDaEpLbW9xTWc0Vmx4Y0xLbHNMZEFyY2IrZXVMaTRuL3ljQUFEdlFYZ0pBTUJ0MHFoUkkyUG4ySG56NW1uVnFsVVZOcGZZdlh1M0prNmNxSUNBQUVtcWNPN1NVWmZ1VVNxUmtaSHEzTG16SkduMjdObWFNV09HbGl4Wm9zOC8vN3pTNjkwallkeVNrNU1WR2hxcWtwSVNqUjgvWHV2V3JkUHMyYk9WazVOalBNN2xjcWwyN2RxNjc3NzdGQjBkcldiTm1sV296ZDMyMVk2VlAxZStCcWZUS1p2TlpqeGZ3NFlOamNlV0g0bFQvdkc5ZXZXU2o0OVBwVzBEdUx0ZHZIaFJ5NWN2TjBheXV5VW1KaG9oMlpvMWE0dytKVDA5WGZmY2M0OXhYV1g5aHZ0Mng0NGRGUmdZcUtTa0pBVUZCUm5IYjZRdnVsci9WTDQ5ZDM4WUZSV2xkdTNhVmRxUFB2NzQ0L0x6ODVQTlp0T1lNV08wY3VWS1Raa3lwY0tIVEZmcVl5L2xuZzd1M296SXZXbmE3dDI3WmJmYmxaMmRyYmx6NTJyejVzMlN5Z0xJOGgrb1ZWYWZKQ1VsSlNrMk5sWTVPVGtxTFMxVlhsNmVMbHk0b1BqNGVHTlRJcmVzckN3ZFBueFlSVVZGK3U2Nzd5U1ZUZHNIQU9CS0NDOEJBTGlOdW5idHFuLzg0eC9xMGFPSDVzeVpvOS8vL3ZjYU1XS0UzbmpqRGFXbnArdmxsMTlXOWVyVlpiUFpqTjNKcGJMZHZYLzQ0UWRqdXZtMmJkdU1OK2ZQUGZlY3VuWHJwc0RBUUMxZXZGaEhqeDZ0c1BOc2RuYTI4VWIxeElrVHhwdEZxV3pqbnJGanh5b2hJVUZaV1ZtYU1XT0dJaU1qMWFwVksxMjhlRkZyMTY3VjExOS9yYUtpSWozODhNTjYrT0dIWmJGWUtveHNXcjE2dGV4MmU0V1JueXRYcmxSZVhwNnhnK3lSSTBlVW5wNnVvcUlpclY2OTJyaHU0c1NKR2pObWpHcldyS21CQXdlcVRaczJ4dm1DZ2dKOTg4MDNrcVRGaXhjYmo5bTJiWnR5YzNPMWE5Y3VTZExodzRlTk5lRUEzTDJ5czdNMWZ2eDRaV2RuYS83OCtjck56VFhPYmRxMHlSanBaN2ZiTldIQ0JIM3p6VGQ2OTkxMzllT1BQMnI2OU9tYU9uV3E5dS9mTDBuYXNXT0hqaDgvcnV6c2JPM1pzMGRMbGl4UmxTcFZsSnljck83ZHUrdkNoUXRHSCt4eXVZelI4dGZURjlsc05xUHZrcVJWcTFZcEl5UERDQUczYjkrdW5Kd2NuVGh4d25oc2JtNnVEaDgrWEtGL1hMVnFsVXBLU2hRYkc2dFJvMGFwWHIxNk9uYnNtQll0V3FSV3JWcXBVYU5HeHJYbDYxcTdkbTJGRVpEbEZSUVVhT2pRb2RxMWE1ZDY5KzZ0SjU1NFFsTFoyc2ExYXRWU1FFQ0Fpb3FLTkhqd1lOV29VVU1PaDBOWldWbVN5a1pWcmxxMXltakx2YkdiSlBuNStXbnMyTEZxM0xpeDNucnJMZjN0YjM5VGNuS3kzbmpqamNzMlZhdFZxNWFXTFZ1bTU1NTdUcEwwd2dzdjZONTc3NjIwWGdBQUpNbmlZb0dSbStxZXhzMGxTZXRYZm1WeUpmQjJ2K28zUU5tblRtdnV6R2xxY1g4enM4c0JQTVp2bnY2OU5tL2RwajgrKzN1bFBYNzVHcExBalhMM3UxL00ra3pON3VPTk9PQm1Wcjg3YytaTW5UNTlXbjM3OWxWRVJJUXNGb3NjRG9kT25UcWxhZE9tcVZXclZsNHg0bS9YcmwwYVBYcTBKR251M0xuRzZQN2JiZnIwNlpvelo0NFNFaEwwemp2djNQTG55emg0U0FNRy8xRTFhOWJRbHJXVkw5VUNBTGd6TVBJU0FBQUF3RjBuSkNSRXc0WU5VMlJrcERINno5ZlhWekV4TVhyaGhSZXVheDFNQUFCZ1BuNWo0eklIRHg3VXRHblRGQllXcHUrKyswNnBxYWxLVFUzVm0yKytLYXZWcXFpb0tNMmJOMCtTMUtGREJ3VUhCMnZUcGszcTBxV0xjZnkrKys3VHE2KytxdUxpWXIzMzNuc3FMaTdXa0NGRE5IUG1UQVVHQnFwR2pScGF1M2F0Y25KeVZMZHVYWTBhTlVyUjBkR3kyKzJhT1hPbWpoOC9McnZkcnJpNE9QWHQyMWRGUlVWNi8vMzN0V0hEQmtuU2lCRWpGQlVWcGRHalI2dXdzRkNKaVlrYU1XS0VQdnJvbzZ2V09HWEtGUDMxcjMvVjFxMWJKVW1EQncrdXNDaDVmbjYrSmt5WW9EMTc5a2dxbThiaTNtRVhBQUFBZDQ1SEgzMzBpdWVDZ29LODVtODhUMWtYdUxMMWtRRUF1QjZFbDZnZ056ZFhvMGFOVXFkT25UUjQ4R0FOR2pSSVU2ZE9WVUpDZ2hJVEU1V1dsaWE3M1c0RWcxMjdkbFhMbGkwVkVSR2h0TFEwN2Q2OVc0Y09IVkpZV0poQ1EwTWxTZmZlZTYvYXRtMnJ1TGc0SlNjbnEzcjE2bXJjdUxFT0hEaWduSndjTlcvZVhOSFIwWktranovK1dDdFdyTkFubjN5aW9xSWlEUm8wU0tHaG9VcE5UVlZTVXBJMmJOZ2dIeDhmWXdmSXFLZ29IVGx5UksxYnQxWkVSTVExYXd3TUROVEREejlzaEpmdVJjcmRRa0pDMUtsVEorM1pzMGZCd2NGZTgwY3RBQUFBN2o0Mm02M0NPcHB6NTg1VmFtcXFnb0tDYm1zZEowNmMwSTRkT3lSSm1abVordnJycjQzTjVnQUF1QmJDUzFRd2YvNTgyV3cyMWE5Zlg1S1VrcEtpRlN0V0tEUTBWSTg5OXRnVkgrYys5K2lqaitxOTk5N1Q1czJibForZnI1Q1FFQlVVRkJpN1BKYVVsTWhxdFZaNHJIc2FUMDVPanBZdFc2WmF0V29wUER4Y1V0blVuc1dMRnlzMU5WVStQcGV2Y3VEK0JOZmR4dlhVNk92cmF4eXJyRTEzVzVjdUxnNEFBQURjU1lLQ2dqUjgrSEFOSHo3YzFEcGlZbUwwajMvOHc5UWFBQUIzTHNKTFZPRGVyZFU5bmFOUG56N3EwNmZQTlIvbjcrOHZxV3lLOXBRcFUxUlFVS0RWcTFlcmZmdjJ4cWhLcVd4YWR0V3FWU3R0NCtEQmczSzVYTXJQejllMGFkTWtTWW1KaWNiaTZtNU9wOU00Zi9iczJVcnJ1RnFONVgzMDBVYzZmLzY4b3FPajFhVkxGOFhHeGw3enRRSUFBQUFBQU9EMklMeEVCZTZROE1pUkl6ZjArSUNBQUQzMDBFTmFzR0NCbGk1ZHF0TFMwZ3BUcjdPeXNpcXNNVm1lZTZSamNYR3grdlhyZDhWRjFIMThmTlMvZjM5SjB2YnQyM1grL1BrYnFsV1NubjMyV1dWa1pPaVZWMTdSL1BuejllYWJiOTV3V3dBQUFBQUFBTGk1MkcwY0ZiaW5pNjlidDA0WExsd3dqaGNXRmw1M0d6MTc5cFJVRmxRZVBuelltQUl1U1hhNy9ZcWhaSjA2ZFNSSnBhV2wyclJwazNFOE16UFRtQjUrSzhUSHh5c21Ka1oydTEzcjE2Ky9aYzhEQUFBQUFBQ0FuNGJ3RWhVOC92amo4dlB6azgxbTA1Z3hZN1J5NVVwTm1USkZ4NDRkTTY0cHYwTmcrZW5jYmpFeE1XcmF0S2trcVUyYk5zYng5UFIwWSszTDh1MjR2OGJFeEtoRml4YVNwRW1USm1ueDRzVmF1WEtsdG0zYkpvdkZjdG4xNVYwYWJsNnR4a3Vub050c051WGs1RWlTR2pac2FMUjFLd05UQUFBQUFBQUFYQnZoSlNxSWpZM1ZxRkdqVks5ZVBSMDdka3lMRmkxU3ExYXQxS2hSSStPYXhZc1hHN2ZYcmwycm9xS2l5OXBKU1VsUllHQ2cyclZySjBuS3lNalF1KysrcXg5Ly9GSFRwMC9YMUtsVHRYLy9ma25TamgwN2RQejRjVW5TeXkrL3JBY2ZmRkNscGFYNi9QUFBkZUxFQ2FXbXBzcG1zK21iYjc0eDJsKzFhcFV5TWpLVW5aMHRxV3o2dUR1QXZGcU5SVVZGRlhaY25EaHhvc2FNR2FPYU5XdHE0TUNCYXRPbWpYRytvS0Nnd25NQ0FBQUFBQURnOW1MTlMxeW1aY3VXYXRteTVSWFBwNmFtS2pVMTlhcHR0R25UUmtsSlNRb0lDSkFrYmR1MlRZMGFOZEtqano2cWlJZ0lXU3dXOWUvZlg2ZE9uZEswYWRPMGI5OCsxYWxUUjZHaG9YcjExVmN2YXk4b0tFaXZ2ZmJhWmNmbnpwMzdrMm9NREF5c3RKM3kzbjc3N2F1ZUJ3QUFnSGZJeTh2VDU1OS9ybDI3ZHVuczJiT3kyKzFxMDZhTlJvOGViWFpwQUFCNERjSkwzRFRuenAzVDh1WEw5Y2dqanlnakkwTVBQZlNRY1M0a0pFUnBhV2tWMXJ2MDlmVlZURXlNWG5qaEJYMzc3YmRtbEF3QUFBQlVxcWlvU0tOR2pWSldWcGFrc2swam16WnRxaUZEaHBoY0dRQUEzb1h3RWpmTnNtWEw5TmxubnlrOFBGd25UcHd3ZGdTWHBFY2ZmZlNLandzS0NxcXdJemtBQUFCZ3RsV3JWaWtxS2tyRGh3OVhkSFMwckZickZUZWVCQUFBdHc2L2ZYSFR0RzdkV2t1WEx0VzhlZlAwNG9zdm1sME9BTndXcTFhdDBvNGRPMVJjWEt6dnYvOWVuVHQzMW9BQkE0dzN1RnUyYk5IVXFWUFZybDA3NWVYbGFjMmFOWktrL3YzNzYvSEhIOWVzV2JQMDJXZWZTWkorL2V0ZnEyL2Z2cEtrd3NKQ1BmWFVVeW91TGxaOGZMeGVmZlZWbFpTVWFPellzY3JPemxab2FLakdqeCt2blR0MzZwTlBQcEVrZGU3Y1dVT0hEdFg4K2ZNMVk4WU1TVktQSGoyVWxwYW10OTU2U3djUEhsUm9hS2hHang2dE9uWHE2SjEzM3RHMmJkc2tTU05HakZCWVdKais5S2MvcWFTa1JQSHg4Um94WW9TaW9xTGtjRGcwYytaTUhUMTZWRGs1T1FvTkRkV1FJVU5VVUZDZ3Q5OStXKzNidDlmKy9mdVZucDZ1NnRXckt6azVXZnYyN1ZQNzl1M2xjRGcwZmZwMFNkTEFnUU8xYnQwNkhUMTZWRTJiTnRVTEw3eWcwTkJRU1ZKSlNZbG16WnFsM054Y25UaHhRbWZPbkZGYVdwcFNVbEkwYjk0OGJkeTRVWTBiTjliYXRXdVZsNWVuaElRRUpTWW1hdVBHalJvNWNxUWFObXlvSlV1V2FPblNwYnJubm51VWxaV2xKNTU0UWc4ODhJQUtDZ28wYWRJa3JWdTN6bml0MDZkUFYzNSt2cnAxNjZabm5ubEdQajRzQXc1NG01S1NFbjM2NmFmYXYzKy9JaU1qWmJQWjlMdmYvVTUxNjlhVlZMYlpaRXBLaXY3NXozK3FkdTNhT25IaWhOTFMwb3dOS1hmdTNLbng0OGVycEtSRWNYRnhHajkrdk41Ly8zMWpSdEhMTDcrc1dyVnE2ZlhYWHpmNjFWZGVlVVdSa1pHeTIrMmFPWE9tamg4L0xydmRycmk0T1BYdDIxZDJ1MTJ2di82Njh2THlOSHo0Y0ZXclZrMXZ2ZldXc3JLeVZLMWFOWTBhTlVyaDRlRWFOMjZjaW91TDlkWmJiMm5ac21XYVBYdTJwTEoxNTlQUzB2VEdHMjhvS3l0TG9hR2hHamx5cERJeU1xN1pqMzc3N2JmWGJLZEpreWJhdDIrZlB2NzRZNTArZlZwSlNVazZjdVNJOXUvZkw0dkZvcEVqUnhwcjNnTUFjTFB3bHpwdW1udnV1VWVmZlBLSlB2cm9JOFhIeDV0ZERnRGNjbXZXck5GNzc3Mm5WcTFhYWRTb1VhcFRwNDRXTGx5b0pVdVdHTmUwYWROR3JWcTFVdi8rL1pXU2ttSWNkOS91MGFPSGdvS0NKRWtyVjY2VTArbVVKSzFidDg1WU43aFZxMWFLaUloUVRFeU1XclJvSVVtcVg3Kys0dUxpMUxwMWE2UE5uajE3eW1xMVZuaWU1T1JrMWF4WjA5aDRyVUdEQmtwTVRGUlFVSkM2ZHUwcVNiSllMRXBLU2xManhvMFZIQndzU1hyZ2dRY1VGUlVsU2ZyMDAwODFkKzVjRFIwNlZJODk5cGgyNzk2dFNaTW1TWktHRGgycWdRTUg2cjc3N3BNa1JVUkVhTUNBQVJvM2JweXNWcXQ2OWVwbDFMSm56eDZOR1ROR1hidDIxZGF0Vy9XWHYvekZPRGQ1OG1UTm1UTkgvZnIxMDUvLy9HZmw1ZVhwd3c4LzFKRWpSMlMxV3ZYbW0yOXF3SUFCaW95TWxDUTFhZEpFQXdjTzFMQmh3NHp2MTZSSms5UzJiVnM5Ly96elNraEkwUGp4NDdWbHl4WUZCd2RYR09HZm5aMnRkOTk5VjdWcjE5YjgrZk0xWjg2YzYvK2hBN2hyL090Zi85S0NCUXYwOU5OUGE4U0lFVHAvL3J4R2pCaWgzTnhjMmUxMlpXZG42eTkvK1l0YXRHaWhGMTk4VWZIeDhSbzNicHkyYnQwcVNXcmV2TG1pbzZNbFNlM2F0Vk5vYUtnNmRlcGt0Sitjbkt6RXhFVGptbGF0V2hsOTJNY2ZmNng1OCticHVlZWUwNkJCZ3pSbnpod3RYTGhRRnk1Y1VFWkdoaDU5OUZGdDNyeFpzYkd4eGxyMDllclZVMkppb3BZdFcyYXNIWC84K0hIMTd0Mjd3bk5HUkVTb2Z2MzZrc3I2L0NaTm1seFhQM285N1VqU08rKzhvOE9IRDZ0NzkrNGFNbVNJc1ZSVWVIZzR3U1VBNEpZZ3ZBUUE0QWFkUG4xYVVsa29KOGtJSVUrY09ISE54N3BIK3ZuNCtLaERodzd5OC9OVGJtNnVkdXpZSVVuS3ljbFI5ZXJWSzF3cmxhMFhYTjRYWDN4eHhiYkxzMWdzRmI2V3Y4NTliTVdLRmJMWmJCV09uVDkvWGw5OTlaWEN3c0lVSGg2dTVzMmJLeTR1enZoMy8vMzNWL3I2cWxTcG91N2R1MWVvTnlVbFJTRWhJZXJldmJ1a3N1K2IrM3VWblowdGw4dWxQWHYyeUdxMXl0L2ZYNUowOHVSSmRlL2VYVldyVnEzMGVabzFhNmE0dURoajlHcHNiS3drcVU2ZE9wSmtqQ0lxWDBmdjNyMFZFaEppaEF6bHcyWUEzaUVuSjBmTGx5K1hKR09rWlowNmRXU3oyYlJvMFNKZHVIQkIrL2Z2bDkxdU44Njd2ODZjT2ROb3g5MVhsdS9UM1Y4djdYZmQ1M0p5Y3JSczJUSkZSa1lxUER4YzBkSFI4dlgxMWVMRml4VVJFYUdwVTZlcVY2OWVhdGl3b2I3Ly92c0svWFp1YnE0Q0F3UFZxbFVyVFo0OFdTMWJ0cXpRNTFzc0ZtVm1aaHEvUzl5UHZaNSs5SHJhY1RnY3lzM05sU1FqQkwzMGV3RUF3TTNHdEhFQUFHN1FyMzcxS3pWcjFrd2hJU0g2MTcvK3BXUEhqa2txZTNOWDNxWDNMeFVhR3FyV3JWdHIwNlpOV3I1OHVXclVxS0VHRFJwbzgrYk5WMzFjUmthR0lpSWlybnJOMHFWTHRYWHJWdTNidCsrcTExMjhlRkdIRGgxU2RIUzBqaDQ5YWh3L2RPaVFTa3BLak5jUUZoYW1pUk1uWHJVdE4zOS9mOW50ZHVPKys0MXhqUm8xakdPWm1abUtpWW5SNjYrL3Jzek1URmtzRm4zd3dRZkc4em1kVGlQSXJJeVBqNDh1WHJ5b2t5ZFBTcEx4NXR6OW1JTUhEeHFqV1M5VnMyWk5TV1c3Q2VmbjV5c2tKT1M2WGhlQU85K2hRNGVNdmlFd01GQ1NqT1UrRGh3NG9PTGlZdU5hZDc5aXRWcU54em9janNzK1RMcGVCdzhlbE12bFVuNSt2cVpObXlaSlNreE1sTVZpa2NQaFVFUkVoT3gydTdLeXN2VGhoeDhheTJ0a1pXVnAyTEJoYXRldW5TNWN1R0NNNkx6VXdvVUwxYUZEQnlPY2xYVE5mclN5RDcwcWE4ZlgxMWNkT25UUXVuWHJ0R0hEQm5YcjF1Mkd2Z2NBQVB3VWpMd0VBT0FHK2ZqNGFOKytmWHJsbFZlVWxKU2tldlhxWFhaTlRrNk9xbFdyZHMyMjNLTVJ0MjdkcXBVclYxYVlEbjRsUzVjdVZjK2VQYTk2VFVwS2l2cjM3Ni9HalJ0Zjlib0ZDeFlvTlRYMXN1UHVFUEg4K2ZNNmMrYk1OV3U2SGxkNnc3OWt5UkpObkRoUlR6NzVwSEdOeStXNlpudmx3MG4zRzNEM01WOWYzeXVPQnJwMGxCRUE3MUcrYjNIM04rWDdEZmRJK3ZMYzUvMzkvWC9XT3JudS9xYTR1Rmo5K3ZWVC8vNzlOV0hDQkwzOTl0dEdMUXNYTHRUTW1UTVZHUmxwckxFWkd4dXI1czJiYThXS0Zab3laVXFsYmUvZHUxY0pDUWxHSUh1anJ0Yk9TeSs5cEpTVUZPM2R1MWREaHc3VmxpMWJmdFp6QVFCd0xZU1hBQURjb0srKytrcWZmUEtKa3BLU2xKaVlXT2sxUC96d2d4SVNFcTdaVnZQbXpZM1JOZ0VCQWRmYzBUWWpJME90VzdlKzRaRS81VG1kVGhVWEZ5c21KdWF5YytVRDJmTFRxeTlldkhqRHozZmh3Z1hqdG5zOXRZa1RKMnIxNnRYcTI3ZnZkWVc5NVlXRWhCZ2prTngxdVVkTnhjWEZYVEdZek0vUGwxUTJFdFM5MWljQTc5Q2dRUU1qZ0N3c0xKVDAzMzdqbm52dVVXaG9xR3JWcWlWSktpb3FxbkQrYXYzSzlYQXZhMUZhV3FwTm16WVp4ek16TStWeXVXUzMyL1hsbDE5S2tucjE2bFhodWR3Zk1xMWR1MVk1T1RtWHRiMXo1MDVqRGNxZjQycnR1SmM1a2FRV0xWb1k0U29BQUxjSzRTVUFBRGRvKy9idGtxUWRPM1pvN3R5NXhyUnhtODFtdktuY3VYT25zWmxOK2VuajdoRThUcWRURm90RlBqNCs2dGF0bXl3V2l6RUswejB5cVB6SVFuY2JVVkZSYXRldVhZVnpsVjEvNmJIeTU4cmZ2blRVcGZ0eGtaR1I2dHk1czZTeTlTTm56SmloSlV1VzZQUFBQNi8wK3F0TmtWKy9mcjBjRG9leGhscXpaczJNME5IOXZWeStmTGxtenB4cHRIUDI3Rm1kTzNmdXNwb3ZuUXIrbTkvOFJsTFoycG1TaktudmFXbHBsOVhoM25YYy9adzlldlM0WXMwQTdrNlJrWkhHcG1YdU5YZVBIVHVtcWxXckdodU51VGV3Y2EvTm01bVpLVW42bi8vNUg2TWRkMTkxNlNqeDh2ZmQ0YU83M3lxLytkcWtTWk8wZVBGaXJWeTVVdHUyYlpQRll0SDY5ZXVWbDVlbmF0V3FxV1BIamhYNnUvajRlQ1VtSnNyaGNPaXJyNzZxMEs1VUZuYjYrUGhjc2E4c2YrelNjOWZienVuVHA0MytzM3YzN3NhNTB0TFN5NTRMQUlDYmdUVXZBUUM0UVYyN2RqWFdrb3lJaU5EVFR6K3REei84VU1lUEgxZHBhYWsrL3ZoalpXWm02dC8vL3JjazZmdnZ2emNlKytXWFgrcTN2LzJ0bGkxYnBoMDdkcWhidDI3cTJyV3JNakl5RkJVVnBhMWJ0eHJyT0c3ZnZsMFBQL3l3aW9xS3RHdlhMa2xsbXpZY1BuelkyQ3hJa2xhdFdxVUdEUnBVR0NHNWN1VktSVWRIRzg5OTVNZ1JwYWVucTA2ZE9scXpabzF4M2RhdFcxVzdkbTNqT2JkdDI2Yk9uVHNySWlKQ3p6MzNuUHo4L0xSaHd3WXRYcnhZSFR0MjFJQUJBNHpIWm1kbkcyOWtUNXc0b2UrKys4N1lsYmE4OFBCd3ZmcnFxenAyN0poYXQyNnQ1NTkvM2pqWHMyZFBMVnEwU0VWRlJXclRwbzBLQ2dxMGJOa3lmZi85OTBhWXUzZnZYaU04MkwxN3QwNmRPbVdNak9yY3ViTUtDd3UxZE9sU1pXWm02dkRod3hvK2ZIaWxJNElLQ2dvMGRPaFE1ZWJtcW5mdjNucmlpU2V1OW1NR2NKY2FOR2lRL1AzOTlhOS8vVXZoNGVHcVZxMmFYbjc1WldPenRGLys4cGR5T0J4YXVYS2xqaDgvcmtPSER1bjU1NTgzbHZYWXVuV3I4WUhKMnJWclZWSlNvdlQwZEVsbDRlVkhIMzJrd01CQUkvejg5dHR2MWJselo5V3FWVXN2di95eUprMmFwRzNidHVuenp6L1h3dzgvckNlZmZGSW5UcHpRckZtekpKWDFpM2w1ZWNZSFBrZVBIbFY2ZXJwNjkrNnQ5UFIwTFYyNlZHM2J0alYrTDBobGZYZENRb0p4N1BEaHcwcFBUemRtQjF5dEgxMjhlUEUxMjdGYXJmcnd3dy9sY3JtVWtKQ2dHalZxNkp0dnZwRlVOcXArdzRZTmV2REJCMi9xendrQUFJdnJlaGFUd25XN3AzRnpTZEw2bFYrWlhBbTgzYS82RFZEMnFkT2FPM09hV3R6ZnpPeHlBSS94bTZkL3I4MWJ0K21Qei81ZWFZOWZ2c2JqemZUYjMvNVdMNzMwa3BvMGFXS3NHMmF6MmJSanh3NTk5dGxuK3ZqamoyL3A4M3NDdTkydXh4NTdUSkwwcHovOVNTMWJ0alNsamwyN2RtbjA2TkdTcExsejV5b2dJT0NtUDRlNzMvMWkxbWRxZHQrOU43MTk0RTUxTy90ZFQxUmFXcXFUSjA5cTZ0U3A2dHExcXpwMjdHaDJTVjRoNCtBaERSajhSOVdzV1VOYjFxNDB1eHdBd00vQXlFc0FBRzZSdExRMHRXclZxc0t4b0tBZ0pTVWw2ZXpac3laVkJRQzRuZno5L1ZXdlhqMjk4TUlMRlViZ0F3Q0E2OE9hbHdBQTNDS1Y3ZDd0NWw1VDdXNTNwVFUyemF3REFNeFF2WHAxSlNVbG1WMEdBQUIzSE1KTEFBQnd5eXhhdE1pNHZYTGxTbU5OemR2SlpyTnA5ZXJWeHYyNWMrZktaclBkOWpvQUFBQUEvSFJNR3djQUFMZE1uejU5MUtkUEgxTnJDQW9LMHZEaHd6VjgrSEJUNndBQUFBRHcwekh5RWdBQUFBQUFBSUJISXJ3RUFBQUFBQUFBNEpFSUx3RUFBQUFBQUFCNEpNSkxBQUFBQUFBQUFCNko4QklBQUFBQUFBQ0FSeUs4QkFBQUFBQUFBT0NSQ0M4QkFBQUFBQUFBZUNUQ3k1dk1ZckZJa3V4MnU4bVZ3TnM1SEE1SmtyKy92OG1WQUo2bFNwVUFTVkp4U1luSmxlQnVZLysvZmpjZ3dHcHlKWUJub2QrRkdkenZ4M3g5ZU1zTEFIYzZldktiTENDZzdJK3pjK2N2bUZ3SnZGMkJyVkNTRkYycmxzbVZBSjdsM2thTkpFbFpKMDZhWEFudU51Zk9uWmNrMWF0YngrUktBTTlDdndzejVKMDVLMGtLRGc0MnVSSUF3TTlGZUhtVEJRZFZsU1ROWC9pVnlaWEFtMzAwNVJNVkZoYXFkdTFvMWF4UjNleHlBSS9TcWVPRGtxU3YxNjdYa2FPWkpsZUR1OFUvSmsxV2FXbXBFaE1hcWtwZ29ObmxBQjZsZkw5NzROQmhrNnVCTjdEWkN2WDUvemRIa3RTaVdWT1Rxd0grZi9idVBDNnFldi9qK0dzQUFVRlFFVVFFVk54QXhYMHBVMXpLaGR5eVVxdXJwVm0vOG1yZHlzcXl4YVcwVFcrYmJXcTN0RzUyVTY5WnBKYjdsbmtWUlMwWEVFVVJSRVZjUUFTR2dmbjlRWE1DQmNSMVJuZy9INDhleXN5WmN6N24rODF6T0ovNWZqOWZFYmxhSnF2VmFyVjNFT1hKc2w5V011YVo1d0hvMEs0TjRVMmJHQWxOa2V2dCtJbFVkdjYrbTMxeCt3SDRZUHFiOU84VGFlZW9SQnpQWFVPRzh2c2ZlNmhjdVRMOTd1eUZuMjhOWEp5ZDdSMlczSVF5ejU5bjF4OTcyTG90Qm9DWkg3MUh6OXU3MlRrcUVjZHovME9Qc2lWNkcrN3U3dlR2MHh1L0dqVndjZEYxVjY2OTAyZk9zR3J0Qm82bUhNT25lalUyckZxbUw1VkVSRzV5U2w1ZUIvOTQ5a1dXTFY5cDFCd1VzWWM3dW5mbHN3Ly9pYk1TTWlJWDJiNWpGMDg5OXlMSlIxUHNIY3BOeEFxWTdCMkV3M0t0VkltSEh4cktDODgrWmU5UVJCelM3My9zWWZUVHorbTZlNW1zVmlzbS9yd0NtM1FOdmh3MS9meVkrUEk0N3V6Vnc5NmhpSWpJVlZMeThqcUoyZms3Nnpac0pQNUFnbEZ2UmNvbUp5ZWJsTVFFQU9vMWFtTG5hRzR1dmpWOHFGKy9IdjM3Uk5Ld2ZvaTl3eEZ4ZVBQL3U1ZzkrMkpKT0hRWXN6blgzdUU0bk1QeGU4bk56Y1c3V25XcVZ2ZkZ6YjJ5dlVOeU9EVnFWQ2UwWVVQdUh0Q1BvS0RhOWc1SHhPRXQvUDRIL3RpemowT0hFOG5KMFFJK2w1S1prVTdtdVhROHEzamo2ZVZ0NzNCdUNuV0RBd2x0M0lqN0J0K0RSMlhkdDBSRXlnTWxMOFhoeE1YRjhjQUREd0N3YmRzMk8wY2pJbEp4ZGVyVWllenNiSUtEZzNuNjZhZnAxazNUb1VWRWJxUlpzMll4YytaTUhuLzhjUjU3N0RGN2h5TWlJbUlYV3JCSFJFUkVSRVJFUkVSRUhKS1NseUlpSWlJaUlpSWlJdUtRbEx3VUVSRVJFUkVSRVJFUmg2VGtwWWlJaUlpSWlJaUlpRGdrSlM5RlJFUkVSRVJFUkVURUlTbDVLU0lpSWlJaUlpSWlJZzVKeVVzUkVSRVJFUkVSRVJGeFNFcGVpb2lJaUlpSWlJaUlpRU5TOGxKRVJFUkVSRVJFUkVRY2twS1hJaUlpSWlJaUlpSWk0cENVdkJRUkVSRVJFUkVSRVJHSHBPU2xpSWlJaUlpSWlJaUlPQ1FsTDBWRVJFUkVSRVJFUk1RaEtYa3BJaUlpSWlJaUlpSWlEa25KU3hFUkVSRVJFUkVSRVhGSVNsNktpSWlJaUlpSWlJaUlRMUx5VWtSRVJFUkVSRVJFUkJ5U2twY2lJaUlpSWlJaUlpTGlrSlM4RkJFUkVSRVJFUkVSRVllazVLV0lpSWlJaUlpSWlJZzRKQ1V2UlVSRVJFUkVSRVJFeENFcGVTa2lJaUlpSWlJaUlpSU9TY2xMRVJFUkVSRVJFUkVSY1VndTlnNUFSRVJFSEp2Rll1SDQ4ZU1jUEhqUTNxR0lpRlFvcDA2ZHdtcTFrcGFXeHY3OSsrMGRUb1hqNnVxS2o0OFBYbDVlOWc1RlJLUkNNMW10VnF1OWd4QXBMQzR1amdjZWVBQ0FiZHUyMlRrYUVaR0txMU9uVG1SbFplSGk0b0tYbHhkdWJtNzJEa2xFcEVJNWQrNGM1ODZkdzhuSkNTY25UWnE3MFlLRGczbjAwVWU1ODg0NzdSMktpRWlGcHBHWElpSWlVaXlUeVFTQWo0K1BFcGNpSW5aUXRXcFZQRDA5eWN2THMzY29GWXJaYkNZcks0dWpSNDl5L1BoeGU0Y2pJbExoS1hrcElpSWl4YktOOG5ua2tVZG8xS2lSbmFNUkVhbDRzck96T1gzNk5GbFpXZllPcFVLSmpZMWx3NFlObkRsenh0NmhpSWdJU2w2S2lJaElDVXdtRXlhVGlmcjE2OU9xVlN0N2h5TWlJbkpEckY2OW1wMDdkeXA1S1NMaUlGUTRSVVJFUkVSRVJFUkVSQnlTa3BjaUlpSWlJaUlpSWlMaWtKUzhGQkVSRVJFUkVSRVJFWWVrNUtXSWlJaUlpSWlJaUlnNEpDVXZSVVJFUkVSRVJFUkV4Q0VwZVNraUlpSWlJaUlpSWlJT1NjbExFUkVSRVJFUkVSRVJjVWhLWG9xSWlJaUlpSWlJaUloRFV2SlNSRVJFUkVSRVJFUkVISktMdlFNUUVSRVJFUkVSc2FlVEowOXkrdlJwQUZKU1Vzak96aVkvUDUvVTFQUnAyM3NBQUNBQVNVUkJWRlQyNzk4UFFPWEtsYWxSb3dhVksxZTJaNmdpSWhXT3lXcTFXdTBkaEZSc1ZxdVZmdjM2Y2Zic1dRRHk4L1BKenM0R3dNUER3OWh1NnRTcGRPM2ExUzR4aW9oVUJGdTJiR0hzMkxIR3oxbFpXVml0VnR6ZDNYRnlLcGlzVWExYU5hS2lvakNaVFBZS1UwUkU1SnJLeTh2ajg4OC81NHN2dnNCcXRaS2ZuMDkrZmo1V3F4Vm5aMmZqSHRpMWExY2VlK3d4R2pWcVpPZUlSVVFxRmswYkY3c3ptVXkwYnQyYXJLd3Nzckt5eU1uSndXUXlZVEtaak5leXNySm8wYUtGdlVNVkVTblhHalpzV09TNkN3WFg2SnljSE9PMURoMDZLSEVwSWlMbGlyT3pNKzd1N3JpNHVHQ3hXTWpQendjSzdvSDUrZmxZTEJieTh2Sm8yTENoRXBjaUluYWc1S1U0aElpSUNLQmdGT2FGL3dHRWg0ZFR2WHAxZTRZb0lsTHUrZmo0MEtwVks2RGs2L0V0dDl4aXp4QkZSRVN1aS9Ed2NKbzFhMWJpKzVVcVZhSlNwVW8zTUNJUkViRlI4bEljUWtSRUJHNXVic1pvSHR2SVM1djc3cnZQWHFHSmlGUW93NGNQTC9KejRldXltNXViOFdXVGlJaEllZEsyYlZ2YXRXdFg0dXlDK3ZYclU3OSsvUnNjbFlpSWdKS1g0aUE4UER6bzFhdFhpZSszYnQzNkJrWWpJbEp4TlduU3BNVDN1blRwVXFRV3NZaUlTSG5pNXVhR201dmJSYStiVENhNmRldEd0MjdkN0JDVmlJZ29lU2tPbzBlUEhrVit0bHF0bUV3bUdqWnNTRUJBZ0oyaUVoR3BXUHo4L0dqY3VIR3hJMCs2ZCs5dWg0aEVSRVJ1akFZTkd0Q3dZY09MWHRlVWNSRVIrMUx5VWh4R2VIaTRzWktmTFhFSk1IcjBhSHVHSlNKUzRZd2FOY3I0dSsxNmJES1o2Tml4b3gyakVoRVJ1YjV1dmZWV2Jybmxsb3Urd0FzT0RpWTRPTmhPVVltSWlKS1g0akNxVmF0R1JFVEVSYjhzaElXRjJTa2lFWkdLeWJab1QrSHJjY2VPSGZIMjlyWlhTQ0lpSXRlZGk0c0xWYXBVdVdqcStHMjMzYVl2OEVSRTdFakpTM0VvRHo3NElQRFhBN09ucHlmKy92NzJERWxFcE1LcFdyVXFWYXBVQWY2NkhnOFpNc1NlSVltSWlOd1FRVUZCQkFVRkdUKzd1YmxSdlhwMVBEMDk3UmlWaUVqRnB1U2xPSlI2OWVvVitmbUpKNTZ3VXlRaUloWGJjODg5VitSbmpZSVhFWkdLb0YyN2RyUnYzOTRvbVJJUUVLRDYreUlpZHFia3BUaVU2dFdyMDY1ZE8rUG5uajE3MmpFYUVaR0txMmZQbnJpNHVBQUYwOGo5L1B6c0hKR0lpTWoxVjdWcVZmejgvSXlwNDIzYnRxVjE2OVoyamtwRXBHSlQ4bEljemlPUFBBS0F1N3U3NnF1SmlOaUptNXNiMWFwVkEvNHE2U0VpSWxJUjFLcFZpMXExYWxHcFVpVnExNjVOelpvMTdSMlNpRWlGcHVTbE9Kd0dEUm9BTUh6NGNKeWRuZTBjalloSXhXUXltWGpnZ1FjQUNBME50WE0wSWlJaU4wN3IxcTFwM2JvMU5XdldWT0pTUk1RQnVOZzdBSkVMK2ZqNFVLOWVQWVlQSDI3dlVFUkVLclMvL2UxdlJFVkZhZUUwRVJHcFVQejkvYWxidHk0bWs0bnc4SEI3aHlNaVV1R1pyRmFyMWQ1QlhHLzUrZm5FeFIvZzhPRWpwQnc3UnZrLzQ1dGZVbEpTa1ZYK3hIRlZydXhPU0VoZG1qUnVwR24rRlZqOGdZTWtIRTRrSmVVWWVYbjU5ZzVIcnFIa3BDTUVCZ1hiT3d5NWJxd0VCTlNpYm5BUWpSczExSXdIa1RMS3pEeFBiTngrRGg5SjRzeVpzL1lPUjY2REkwY1NBUWdPcm1QblNPUmFjM1d0Uk4wNndUUnFVQjkvZjQyc0Zia1psUHVSbDNIN0QvRFN4TmZadm1PbnZVTVJLZGRjWEZ5WU12Rmw3cm1ybjdISWg1Ui9oeE9QTUhIS1c2emZ1TW5lb1lqSVZXclpQSndwRTErbVdWT3RMQzlTbWw5V3JPYmx5Vk00ZGVxMHZVTVJrYXYwOS85N21NY2ZmUmh2THk5N2h5SWlwU2pYSXk5UHBwMmlZN2RlNU9YbDRlenNUTjNnSUx5OXZUQ1pUUFlPVGFUY01Kdk5uRXc3eGZFVHFRQzgrZG9FN2h0MHQ1MmpraHNoSnllSDhIYWRqR3RzY0dCdHFsYjF4c2xKNVpSRmJoWldxNVgwakhNa0pTVmp6czNGMmNtSlRXdCt3Yy9QMTk2aGlUaWtMZEhidWYraGdzVWxxMVd0aXIrL0h4NlZLOXM1S2hHNUhCYUxoYlJUcDBrNWRoeXIxY3JndSsvaTdhbVQ3QjJXaUpTaVhDY3YzNWoySHA5LytSVmVWYXJ3MzIvbjZCY0xrZXZvODduL1pzN1gzd0x3MjlybCtOZjBzM05FY3IzTi9lWS9USjc2Tms1T1Rpejg1Z3RxK3FuUFJXNVdXZG5aM1BmZ281dzZmWnBoRHd6aHRWZkgyenNrRVlmVXJ0UHRuRHA5bWk2ZE92TGFxeTlxdG9uSVRTeHE2Uys4ODk2SFdLMndlUDYvYVJIZXpONGhpVWdKeXZYd21MWHJOd0x3MUpqSGxMZ1V1YzVHREwwZmQzYzNBSTRkUDJIbmFPUkdXUHpqRWdEKy91Z0lKUzVGYm5LVjNkMTVhc3hqQUd6YXZNWE8wWWc0cm5PWm1RQThNZXBSSlM1RmJuTDkrL1NtZFlzV0FHejZUZmMrRVVkV3JwT1hoeE9QQU5BMW9wT2RJeEVwLzF4Y1hIQjNkd2ZnN0ZrVnJxOEk5c1h0QitDTzdsM3RISW1JWEFzZDJyVUJJUGxvaXAwakVYRmN1Ym01QU5UVURCT1JjaUU0T0JEUXZVL0UwWlhyNUtYdGw0dktmeVpVUk9UNnF2cm5hdU8yVVFsU3Z1WGs1QUFGSzg2THlNM1BxMG9WNEs5LzJ5SnlNVnZGTFJkblp6dEhJaUxYZ3F1ckt3RFp1dmVKT0xSeW5id1VFUkhIc25mdlhxWk9uVXIvL3YzcDM3OC9RNGNPWmMyYU5jYjdhV2xwTEYyNmxHSERodkh5eXkrVGxKUmt4MmlsckpLU2t2ajczLzlPLy83OW1UaHhvcjNEY1ZpclY2L20wVWNmNWVUSmt3Q3NXN2VPb1VPSGtwNmVmdFg3WHJ0MkxXUEhqdVgrKys4My9uM0Z4OGRmOVg1RjVQckx6czVtOGVMRlBQREFBOGEvMzNmZmZiZklQWERyMXEyOCsrNjczSHZ2dlVSRlJka3hXcmtjMzM3N3JkR24rL2J0czNjNERtdlVxRkY4KzIxQjdmenM3R3llZSs0NTVzeVpZK2VvUk1TUnFGQ0xpSWpjTUUyYU5HSDgrUEU4Ly96enhNWEZrWjJkVFhoNHVQRitqUm8xNk4yN042dFhyK2FWVjE2aHN1b1YzeFNDZ29JSUR3OVhzdmtTYnIzMVZrNmVQTW1DQlF1b1VhTUd4NDRkNDlGSEg4WDd6MUhyVjJybHlwVjg4TUVIeHM5VnFsVGhvWWNlb21IRGhsY2Jzb2pjQU83dTdnd2NPSkRhdFd2eit1dXZBK0RoNFVGUVVKQ3hUZnYyN1VsTFM2TisvZnIwNzkvZlhxSEtaZXJkdXpmejVzMnpkeGdPNys5Ly96c2JOMjdrMjIrL0pTc3JpNlpObTlLM2IxOTdoeVVpRGtUSlN4RVJ1YUdjbkp4NC9QSEhlZmJaWnpHYnpYejExVmM4Kyt5enh2dHIxNjRsTWpKU2ljdWJqTE9tVUY2U2g0Y0hRNFlNdWFiN3pNM041Yi8vL1M5UFBQRUU3ZHUzeDhQRHc2Zy9MQ0kzbHc0ZE90Q3VYVHVpbzZQNStlZWY2ZHUzTDhIQndRQllMQlkyYjk3TUs2KzhZdWNvNVhKb1VhZXlhZG15SlMxYnRyUjNHQ0xpd0hRMUZSR1JHNjV4NDhaMDc5NmROV3ZXc0hidFd2cjI3VXRZV0JpNXVibHMyTENCVjE5OWxjek1UTjU3N3ozKzk3Ly9BWER2dmZjQ0JhUE16cDQ5UytQR2pYbmhoUmRJVGs3bXpUZmZKQ3NyaTc1OSs1S2VuczZXTFZzSUNncGl6Smd4TkdyVUNBQ3oyY3gzMzMzSHlaTW5TVTVPNXRTcFV3d1pNb1RJeUVnQWR1ell3ZXV2djQ3WmJLWnUzYnJVcmwyYnVMZzQyclZyeDhpUkkvSHc4QUFnTVRHUktWT21jT3V0dCtMazVHVEUwN0JoUTE1NjZTWDgvUHl3V0N6TW16ZVBJMGVPWUxGWUNBa0pZZWpRb1RnN096Ti8vbnkrL3ZwckFPNjg4MDZHREJuQzFLbFRpWStQeDl2Ym0xZGZmWlhnNEdDbVQ1OU9kSFEwQU9QR2phTmF0V3BNbWpRSnM5bE00OGFOR1RkdUhQNysvcHc1YzRaWnMyYmg1dVpHU2tvS2ZmcjBvVXVYTHNXMis5ZGZmODM4K2ZNQmlJeU1aTWlRSVV5WU1JR2twQ1M4dmIwWlAzNDhJU0VoekpneGcxOS8vZFU0dHIrL1A2KysraXJuejU4bkxDeU1jZVBHNGVmblIweE1ERE5tekNBL1B4OWZYMThBVHB3NHdhaFJvemgvL2p6LzkzLy9SMFJFaEhIODNidDM4OFVYWHhBWUdNaXhZOGZvMEtFRDk5eHpEMDVPVHNURXhGeXlINU9UazVreVpRcEpTVW00dWJueDFWZGZHZjN5NzMvL20rKysrdzZBTVdQR0VCa1plY2srMzdwMUsyKzk5UlptczVuUTBGQmVmUEZGdnZqaUN6WnMyQUFVakFUcDA2ZFBtZG90UER5ODFINHY2ejZLVTFxNzdkNjltNTQ5ZTdKLy8zNSsrKzAzTEJZTE5Xdlc1SkZISHNIVDA3Tk0veDVGeEhFODhzZ2o3Tml4QTR2Rnd1ZWZmODdreVpNQldMRmlCZDI3ZDhmRnhZWG82R2plZlBOTnpHWXp6Wm8xSXl3c2pLTkhqL0xiYjc4QkJkZXVMbDI2OE1rbm54alhzM0hqeHZIVlYxK1JrWkZCejU0OWVmamhoM0Z5S3FnZ3RtL2ZQcFl1WFFyQXRtM2JhTnk0TVU4ODhRUTFhdFRnL1BuenZQLysrOGErdTNmdlRrSkNBaTR1THZ6dGIzK2pmZnYyUnV4ZmYvMDFPM2Z1SkR3OC9LSjQrdlRwQThEKy9mdVpNMmNPd2NIQkhEeDRrRkdqUmxHL2ZuMTI3dHpKYTYrOVpwelQ4ODgvejl5NWM0M1NNazgrK1NTOWV2VzZyR3ZwbWpWcldMbHlKVFZxMU1Cc05qTjY5T2hpUjdvbkp5Y3plZkprVWxKUzhQYjJac3FVS2NURXhQRGxsMThhNS96RUUwK3dlUEhpUzk2L3c4TENNSnZOZlBqaGgyemV2SmtXZjY1a0RRVlR5UGZzMlVQejVzMTU5dGxuald0MGFtb3FzMmJOSWpjM2wvejhmR3JXck1uRER6K01wNmNuU1VsSnZQMzIyeHc2ZElqUTBGRGF0Mi9QNHNXTGNYZDM1OEVISCtUMjIyKy9xSSttVEpsaUpBSjM3dHhwSkx4dnYvMTJubnp5U1Z4Y1hFcnQ4OFRFUk41ODgwMlNrcEtvV3JVcWt5Wk5ZdS9ldmN5YU5jdll6K2pSby9uamp6K1lNbVVLRm91RnBrMmI4c0lMTC9ESko1OFl2N2VWcGQvTDJ2YTJ1cFFpVW5HcDVxV0lpTmpGOE9IRGNYTnpBMkQyN05sWXJWYVdMVnRHcjE2OWNIWjJ4dFBUazl0dnZ4MG9HSzA1WXNRSVJvd1lRZlhxMVFHNDVaWmJxRm16SnExYnQ2Wk9uVG9BYk4rK25ZY2Vlb2lubm5xS0F3Y09NSEhpUkRML1hFQnExcXhaTEZpd2dHSERodkhHRzIrUWxwYkd4eDkvVEVKQ0FnQ3RXcldpVnExYVFNSDA5cGRlZW9uYmJydU5YMzc1aFI5KytNR0l1MDZkT3JSdjM1NmhRNGRlRkkrZlg4SHFzek5uem1UUm9rV01IajJheHg1N2pBVUxGaGcxeW15Sk00Q3VYYnZpNit0TGt5Wk5BR2pRb0FGaFlXRjRlbnJTbzBjUEFFd21FeEVSRVRSdDJwUXFmeTZvY3NzdHQrRHY3MDl1Ymk0VEpremd5SkVqUFBYVVU5eHh4eDFNbXphdHhGcUhkOTExVjVGaisvbjVVYTllUGVQWTRlSGhlSHA2R2dsSEp5Y25JaUlpYU55NE1mNysva0RCMUVVL1B6K3lzcko0KysyM1NVMU41Y1VYWDZSMjdkb0FlSGw1TVdIQ0JNNmZQOCs3Nzc1TGFtb3FBTWVQSDJmQ2hBbTR1Ymt4ZHV4WUJnMGF4Tnk1YzVrN2R5NUFtZm94TURDUVZxMWE0ZW5wU1U1T0R1dlhyd2NnUHorZmJkdTJHZTFsYStOTDlYbjc5dTBKQ0FnQW9GMjdkdmo2K3RLNWMyZWdZTFNNN2FHckxPMTJxWDR2Nno0dWRLbDIyN3QzTDVzMmJXTHQycldNSHorZWNlUEdzV0xGQ2laT25FaCtmbjZ4K3hRUnh4VVVGR1JjZTdadjM4N1dyVnZKenM1bXk1WXR4aGRUN2RxMU02NjVyVnUzWnNTSUVYVHYzaDBvR0FYZnAwOGZxbFNwd2gxMzNHSHNOeVVsaFhmZmZaZmF0V3V6ZVBGaUZpeFlZTHorMGtzdjRlTGl3dGl4WStuZHV6ZlIwZEhNbkRrVEtCZ3hYdmdMc1JFalJqQjE2bFFPSERoZ0pGQnQ3cjc3YnNMRHc0dkVZektaalBOSlRrN21wWmRlb203ZHVvd2FOWXBhdFdveGVmSmtzck96YWRteXBYRTlidFdxRlRWcTFLQmp4NDVBd2ZXNFY2OWVRTm12cGV2WHIrZmRkOStsWDc5K1BQMzAwOFRGeFJVcHIxRllZR0FnYmRxMEFhQmV2WHFFaElRVVNjcjI2ZE1IVjFmWE10Mi9BYjcvL252V3JWdEhpeFl0ZVBqaGg0M1BEQmd3Z0R2dXVJT3RXN2NhOVJ6ejh2S1lQSGt5MjdkdkwvWWFIaFFVUk51MmJRRklTRWlnVWFOR1RKOCszZmlDZC9mdTNYaDRlTkN0V3pjakdicGl4UXJqbUZ1M2JqWCszck5uVDF4Y1hDN1o1M1hxMURHU24zWHIxcVZodzRaMDdkclYyRTlrWkNSdWJtNjBiZHVXd01CQW84OThmSHlNZGl4OER5MnQzOHZhOWlJaVNsNktpSWhkMUtoUmcwR0RCZ0VRRnhmSHNtWEwyTEZqQjdmZGRwdXhqY2xrS3ZIemhkK3pqUjdwMkxFanRXclZJaUlpZ2lwVnFwQ1JrV0dNT2tsSlNjRnF0YkpyMXk1Y1hWMnBWS2tTQUVlUEhyMW9QMUN3b3V5cFU2Y0FqQWVxNHJhN01KN1UxRlIrK2VVWGF0YXNTZlhxMVFrSUNNRFoyZGtZNFZEYVo0czdKOXRySzFhc01CS3h0dGMyYmRwRVFrSUNqUnMzQmpBZUluNysrZWRpMjZ6d3NVMG1FNG1KaVd6ZnZyM0VZeGRtVzJHMzhMRXpNek1KQ0FnZ0xDek1HQUZadVhKbGF0ZXVUYk5temJCWUxLeGN1UktBaFFzWFlqYWJqU21RdGxwdVVWRlJ4bm1WcFIrZG5KeU1oeWpiQTlxMmJkdU1CNjNDNTFHV1ByK3c3VXZyaTlMYTdYTDZ2YlMydjlDbDJ1M1VxVlBFeHNaU3ExWXQzTnpjOFBiMnhzZkhoOWpZV0NPaEt5STNsL3Z2dng4dkx5OEEvdld2Zi9IRER6L1FwMCtmVXE4Vk5vV3ZOWVhMZWR4MTExMTRlWG5SclZzM0FKWXRXd2JBcVZPbnlNM05aZGV1WFFER2wyU0ZyNU1YbGdWSlMwdkRhclhpNys5ZlpGcDBjZVZEQ3NlOGVQRmlzck96alJrUmdZR0JuRHAxaXMyYk54Zlo5c0x6dk56ck1jQTMzM3dEUUtOR2pYQnljcUoyN2RwczJiTEZXRER0UWhmRy92MzMzMSswVFZudjM4dVhMd2NnSWlLQ3FsV3JHcTk3ZW5vYTdiOXExU3B5YzNQWnVIRWpodzhmeHQvZkh6YzNONnBVcVVMMTZ0V0pqWTBsSmlhbXlISHIxcTFMbXpadGpDL3k0SzkrTkpsTXhyM3h0OTkrSXlNamc0eU1ET1BlWERqR0srbnpDOXY5d3I4N09UbGhOcHRac21USlJkdGNxdC9MMHZZaUlwbzJMaUlpZGpOdzRFQ1dMMTlPYW1vcW4zNzZLVk9tVExtcS9SWCtaZG5YMTVkejU4NlJtSmdJd01zdnYweGlZaUltazRtUFB2cUl2THc4Z0dKSHArM2R1NWR4NDhheGI5OCtJaU1qdWZYV1cwczlWbUh4OGZGWXJWWXlNaktNa1JWaFlXR1lUQ2JqbURZLy8vd3pXN2R1WmMrZVBhV2VWMVpXRmdjT0hDQWdJSUJEaHc0WnI4ZkZ4UUYvVGNmS3pzNm1TWk1tWmE2eEZSVVZSZWZPblkwSHJRdmw1K2NiNTNENjlPa2k3OWtlY21yVXFGSHNaNnRWcTFaa3U5allXQUNqbHFrdGtaaWJtMHRDUWtLUmtZZWw5U01VTElDd2RPbFM0dUxpU0VoSVlQLysvWVNHaGw0VXcrWDArZVVvcnQwdXA5OUwya2R4THRWdU9UazVSZDRIakZFcWNYRnhSVWF3aU1qTndjdkxpNkZEaC9MWlo1K1JuSnhNVEV3TTk5MTMzelhadDYzRVIxcGFHaGtaR1RScjFvd1pNMmJnNnVyS29rV0xqQytLaXJ0dUFYeisrZWRzMzc2ZG1qVnJNbnIwNklzU2VxVWxXRzJyYmRzU2RxZE9uYUpKa3liazV1WVcyUzRtSm9hc3JLd2l5YlNTRkhjdFBYZnVuUEhaaFFzWDR1N3VqcXVySzAyYU5PSHMyYk5HRzVRa0xpN09tRWxSa3BMdTM3bTV1Wnc0Y1FJby92NW9tNjJSbTV0TGFtb3ErL2Z2QnlpU1pMUmQ1K1BpNG94UmwxQTBnV2piZCtGN1k0Y09IZGkwYVJObnpweGg3ZHExT0RzNzA2VkxGMk1WYjV2TDdmT3lXcnAwS1IwN2Rpd1NFNVM5MzIzbmZLbTJGNUdLU2NsTEVSR3hHM2QzZDBhTUdNRzBhZE91ZWJIMjRrWkRMRnUyalBqNGVONTQ0dzNXcmwyTHhXSXhSaFFXMXFSSkU4YU1HY1AzMzMvUEYxOThRV3hzTE8rKys2NlJGTXpQenk5MkJFYmg0K1hrNURCczJMQlNFNG1Sa1pFMGE5YU0yYk5ubHpqVkcrREhIMzlrNE1DQnZQWFdXOFVleTh2TGl4RWpScFQ0K2VMOC92dnZoSWFHR2xPb2kyT2JyZzhGb3h2UG5qMXJ2R2RydDVMYW9hVFhiU01zQ2ljUVMydWo0dnF4VHAwNmhJYUdFaHNieTRJRkM0clVGTHRRV2Z1OHJFcHF0OHZwOTdLMC9ZVkthcmZpNmxyYUhrQTExVTdrNWhVWkdjblNwVXRKVEV6a29ZY2V1bWI3TFc0RVhWcGFHak5tekdEdzRNRkVSRVFZWDhZVTU5RkhIOFhGeFlWbm5ubUdsMTU2aVhIanhobWxSa3E3TnhZK1hxTkdqYmovL3Z0TDNLNTE2OWJjZDk5OS9QYmJiMFlkeCtKYzZub01CYU1mbXpWclZ1SStpdlB6eno4emZQandVbGNKTCtuK1hiamRpaHVKZW1INzJLN3BoV08yWGNOTFd3alA5dDZGeDd2ampqdjQ3My8veS9MbHkrblVxWlB4UmVLRkxxZlB5eUk5UFIyVHlWUnNXNWUxMzZGc2JTOGlGWk9tall1SXlBMlhtcHJLNTU5L3p0R2pSK25TcFFzaElTRU1Iejc4bWg0akl5TURLSmhtQmZEaGh4K3lldlZxaGc0ZFdtUWFWMmxzSXk0VEVoSTRkT2dRUC83NEk2bXBxVmdzbGhLVFU3YnB2Ym01dVVVZXVoSVRFNi9vd1NBL1A1K2NuQnhqU25oaHRpbkUrL2J0TTBaNkFCdytmUGlTKzQySmlURnFpbDRKVzcwMVd6dGY2TXlaTThCZlUrNGJObXdJd1BuejV3SEl6czRHQ2hKc3R2TW96b1g5YU5PelowOEF0bXpaVW1SUm9NS3VwTTh2cGFSMnU1eCt2NXkydjFTNzJhYmgyVjRIak5HWURSbzBLTk14Uk1SeC9Qenp6L3owMDA4NE96c3piTmd3MnJkdlQ5T21UYS9aL20zWDFCbzFhbENsU2hVT0hqeklsQ2xUOFBMeW9tL2Z2bVhhaDdlM3Q1R2srdlhYWDltN2R5L3IxcTBqT3p2YnFHVmRIRnRkNDQwYk54b0pPcXZWZXRGSXZiSXE2VnJxNmVtSmo0OFBBT3ZXclROZVQwOVBOOHJCbE1RMllyMjB4R0ZwWEYxZGpaR0Q2ZW5wRjcxdnV6ZTZ1TGpnNit0N3hkZHcyNzVEUWtLS3ZHNnJEWHJvMENHakJ1ZUZycVRQTDJYZHVuVU1IRGl3MlBmSzJ1OVgyL1lpVXI0cGVTa2lJamZjeXBVcitlR0hIMWl5WkFtSmlZbUVob1lhdjhBWFZ2aVgzQXNWOTFwTVRBenA2ZWtjUG55WWt5ZFA0dVhsUmFkT25RQ00rbi9MbHk5bjNyeDV4cjVQbno1dFBFellSZ2ZZOW0yYjZsUzVjbVVTRWhLWVBYczJ5NWN2TDdKQXdZWHhGQzQrLzhrbm43QjA2VkpXcmx4SmRIUTBKcE9weU1nNTIyZHNyeFYrci9EZkwzd2dzSDJ1YTlldWVIdDdZemFibVRKbENoczJiR0QrL1BuR0lqa1hLcnpQQVFNRzRPVGtWT3F4aTV0ZWJUdDJ4NDRkY1hkMzUvRGh3eVFuSnh2SnRheXNMTkxUMDltN2R5OU9UazdHZytYZ3dZTnhkWFVsSlNVRndKaiszcTlmUDZQZWxrMXAvV2lMcVV1WExyaTd1eE1SRVlHbnA2ZnhldUgvTDhyUzU3YlAyZDRyYm1wNVdkcnRjdnE5dExhLzBLWGE3YmJiYnNQUHo0OFRKMDZRbTV2TG1UTm5TRTlQcDNIanhyUnUzYnJFL1lxSTQ4blB6K2ZUVHovbDg4OC81K3paczJ6ZnZwMlJJMGVXdUMzOGRjMjc4TThMMmFZRzI2NkxkOTU1SjFDd0dyWEZZaUVsSllXRkN4Y2FLMFhuNU9RWTE1M0NyRllyZVhsNXhuVG5rSkFRM252dlBkNTk5MTNpNHVLTUw2T0tpNmRmdjM1QXdSZHM3N3p6RHBzM2IyYm16SmxHMllzTDc0bkY3YU9zMTlMKy9mc0RCY25ncjcvK21rMmJOakZ2M3J3U1J5TGFydjMrL3Y1MDdOaXgxSHQxY2E4VmZzKzJXTkhtelp1Tm1zNVFrS0MwZmJuVnJWczNYRjFkaVlpSUlDZ29pTlRVVkhKemMwbExTek91NGJaN2lrMVNVaElIRHg0a096dWJQLzc0QXlnb28yS0x4MnExVXJ0MmJabzNiMDVBUUFBdFc3WXNOdWF5OVBtRjk4S1M3b20yZlhidTNCbGZYOThyNnZleXRMMklpUE9rU1pNbTJUdUk2K1dEand0V1RCdjUwRkE3UnlKU01TejY0U2ZPbmsyblQyUlBHalhVaUoveXpuYU5IWGIvWU53dWMzcXFqNDhQTzNmdVpPZk9uWnc2ZFlySEgzLzhvaW11bVptWkxGaXdnQ05IamdBRjM5eG5aV1h4NDQ4L1lyRll5TW5Kb1hYcjFuaDZlckppeFFwT25qeEpxMWF0V0w5K1BmUG56eWNvS0lqbm4zL2VHUG1YbVpuSmdRTUhxRnExS3YzNzk4ZkZ4WVZEaHc3aDR1SkNSRVFFdTNmdlp1blNwVmdzRnRMVDAwbEpTZUhubjMrbVNaTW1QUDMwMDlTclY0OHRXN1lRSHgvUGtDRkRDQWdJWU5PbVRTeGZ2cHk4dkR6TVpqTnQyclRCdzhPRHRtM2Jjdno0Y1pLU2t0aXpadzgxYTlia3Z2dnV3MlF5c1hqeFlxTklQaFJNbzFxd1lBRm56cHdoS3l1THBrMmJVcmx5WmY3em4vK1FsSlJrbkh0T1RnNC8vUEFEZVhsNTVPYm0wcXBWSzZwV3JVckxsaTA1ZE9nUWh3OGZKajQrbmx0dnZiWElva2VGZmYvOTkveisrKzlBd1pUOWhnMGI4dTIzMzVLZW5zNzU4K2RwMXF3WmxTdFg1cnZ2dmpPTzdlL3ZqOFZpTVk1dHNWaG8xYW9WMWFwVm8wNmRPdXpldlp2MTY5ZGpOcHRKUzB2RDNkM2RHSUV6YXRRb1kwcTNsNWNYVFpvMDRYLy8reCsvLy80N1c3WnNvVWVQSGp6NDRJUEdOTHBMOVdOS1NvcXhRbTZ6WnMwNGNlSUV2WHIxd3RYVmxmbno1eHN4MTZ4WmsvcjE2MSt5ejJOaVlsaTZkQ241K2Zta3BhVngrdlJwMXExYlp5eEc0ZVhsUldob2FKbmF6ZGZYdDlSK0wrcytMblNwZG5OeGNhRjkrL1ljT1hLRWRldldzV0hEQmhvMWFzUXp6enhUcElaYVdYM3hWY0ZVdmFmR2pMcnN6NHBVQk5meitjSmtNbUd4V05pL2Z6OGJOMjZrVjY5ZU5HL2UvS0x0ZHU3Y3laSWxTOGpMeXlNL1A1ODJiZG9RRlJYRm9VT0h5TS9QeDlmWGx3WU5HbkRzMkRIV3JGa0RRSGg0T0I5OTlCRUhEeDZrVDU4K0RCMDZGQ2NuSjd5OXZZbU9qc1pxdFJJU0VzSTk5OXpEbGkxYnlNL1BwMG1USmxTdlhwMkZDeGNhbytST25UckZzbVhMT0gvK1BQMzc5MmZ3NE1Ga1ptWVNGeGRIZm40K2d3WU5JajA5blhuejVobDFKLzM4L0dqUW9BRyt2cjdVcmwyYlE0Y09FUjhmVDBwS0NrT0dEQ0U0T0pnZE8zWVk1NVNUazBPN2R1MzQ2YWVmakhPeVhkZkxlaTBOQ3d2RFlyRVkxMk96MmN3amp6eUN1N3Y3UmUyWm5Kek0vUG56eWNqSXdHS3gwS1pOR3padjNseGt3WnhXclZvUkZSVjF5ZnUzN2RoSGpoeGh5NVl0eGowQkNuNFAyYkJoQTgyYk4yZk1tREc0dWJuaDVPUkVodzRkT0h6NE1PdlhyMmY5K3ZVMGJkcVVzV1BIR3JIdTNMbVRQWHYyVUtkT0hjNmNPY1BzMmJNQmVPeXh4N2psbGx2SXlzcGkvdno1SERseWhOYXRXK1BtNWtaQVFBRE5talZqd1lJRjdONjkyemlQdG0zYlVxMWF0Vkw3UEM4dmorKysrNDV6NTg1eDl1eFp6cDA3eC9yMTY0My9CeXdXQzIzYnR1WDMzMzlueVpJbFJyS3hmZnYyTEZ5NGtLU2tKUEx6ODh2VTcyVnQrK3M1R3ZOL1c3ZXhaMjhzVGNOQzZYVkg5K3QySEJHNU9pWnJPZjQ2bzM3VGdoRUhHMWN1dWViN2pvMk5aZVhLbGNhS3JyYUxzczN4NDhjNWZ2dzRVRkJyNWM0Nzd5ejJsdys1dGpJek0zbi8vZmZadkhremxTcFZZdEdpUmZZT3FVSVpPbklVaHhPUDhORjc3OUNuZDA5N2h5UFhtZTBhdTJ6eGQzaGRNSEx1UmhzM2JoeDc5KzdsM252dnZlemFqM0p0ZlBiWlp5eFpzb1EyYmRvd2VmTGtLOXFIby9SamVubzYwZEhSZlAvOTk4eVlNY051Y2RoRDV4NEZVd2dQN29teGN5UWlqdWw2UGw5Y2F6dDI3T0RWVjE4RkNoYXVLVzFLdDF3ZjZlbnBEQjFha09pZU5tMWFpVk81Uy9QVlYxK3hZTUVDUWtORG1UNTkrclVPc2N6T256OVBmSHc4TTJiTTRPMjMzemFtNXQvc1B2aGtGZ3NXL2NDOUF3Y3c3WTByKy8xRlJLNC9MZGh6aFVKRFEvSDI5amFTbDdmZGRodi85My8vWjd3L2I5NDhZMlczZSs2NXg2aFpKZGVYcDZjbkVSRVJiTjY4MmQ2aGlJaklUY3JiMjV2YmI3Kzl4SHFlSWlJaUZZMkhod2N0V3JUZ3dRY2Z0SGNvSWxJQktYbDVGVXBiU2ZSS3RwTnJvN1JWRGtXa2ZDcXUzcUhjV0xhYVZSYUw1WXIzNFdqOWVOZGRkOWs3QkJHUksxWmFQVjI1TVFyZkUyMzN5Y3RWWE0xTmUrclNwWXU5UXhDUkNraFp0UnNvSmlhR045OThrNnlzTFByMjdVdDZlanBiM0NUU1BRQUFJQUJKUkVGVXRtd2hLQ2lJTVdQR0ZGbXNZdmZ1M1h6eHhSY0VCZ1p5N05neE9uVG93RDMzM0dNazVzNmVQY3ZzMmJPeFdxM3MzYnVYbGkxYk1tclVLUEx5OG5qLy9mZU5ZdEJUcGt5aFpjdVdRRUc5bEZkZWVRV0EyMisvblNlZmZCSVhGNWRTanpWczJEQTZkdXhvMUdpQmdvVWpVbE5UTVp2TmpCdzVrcmZmZnB0RGh3NFJHaHBLKy9idFdieDRNZTd1N2p6NDRJTWxycWE2YmRzMnBreVpnc1Zpb1duVHByend3Z3Q4OHNrblJzSG92Ly85Ny9UcDA0ZjU4K2Z6OWRkZkF3V0Z4WWNNR2NMVXFWT0pqNC9IMjl1YlYxOTlsYkN3TUU2Y09NRTc3N3hEVWxLUzBZNVdxNVdKRXlleWQrOWUrdlRwVTJRS1ltcHFLck5telNJM045ZW9vL1B3d3cvajZlbFpwbjQ2Zi83OFpiZnpxbFdyMkw1OU96azVPZXpldlp2dTNic3pjdVJJWEZ4Y1NFeE01TTAzM3lRcEtZbXFWYXN5YWRJazl1N2R5NnhaczR6OWpCNDltdm56NXpOLy9ud0FJaU1qR1RKa0NCTW1UQ0FwS1FsdmIyL0dqeDlQU0VnSTA2ZFBKem82R2lpWWhsbXRXalVtVFpxRTJXeW1jZVBHakJzM0RuOS8veXY4UDFuRXNlellzY09vSnhVZEhjMHR0OXh5VFZkbWxVczdldlNvc1hpQXJhYlY1YzQ0VUQrS2lGdzdtWm1ackY2OTJ2aDU0Y0tGREJ3NEVFOVBUenRHVmZHc1dMSEMrUHZxMWFzSkN3dTdyUHFOeWNuSmJOKytIWURFeEVUV3JGbGpMQWdrSWxLUmFJamFEZFM2ZFd2cTFLa0R3UGJ0MjNub29ZZDQ2cW1uT0hEZ0FCTW5UalJXb3p0Ky9EZ1RKa3pBemMyTnNXUEhNbWpRSU9iT25jdmN1WE9CZ3FUY2E2KzlSa0pDQXM4Ly96eXRXclV5VnU3MThQQ2dXN2R1eGk4bWhXK1lXN2R1TmY3ZXMyZFBYRnhjTG5tc0FRTUdNR2JNR0hyMTZtVjhkdGl3WWJ6NDRvdUVoWVVSRkJSRTI3WnRBVWhJU0tCUm8wWk1uejZkek14TTNudnZQYU5BOUlYYXRtMUxZR0FnQUsxYXRjTEh4OGRZVWMvRnhZVStmZm9BQlFrNm02NWR1K0xyNjB1VEprMEFhTkNnZ1ZFMzVzTVBQeVEyTnBaNzc3Mlh6cDA3RzU5NTVwbG5DQXdNNUwvLy9hK1JmTTNMeTJQeTVNbHMzNzZkOGVQSE0yN2NPRmFzV01IRWlSUEp6ODh2VXo5ZGJqdXZYYnVXOTk5L24zYnQydkhLSzY4UUhCeE1WRlFVeTVZdEF3b1c0N0FsUCt2V3JVdkRoZzNwMnJXcnNaL0l5RWpjM055S2pBTHEyclVyZm41KzFLdFh6MmlQOFBCd1BEMDk2ZEdqQjFCUStEMGlJb0ttVFpzYXEvbmVjc3N0U2x4S3VkS3FWU3YrODUvL0VCVVZ4Y2NmZjZ5RWx4M1VybDJiVHovOWxLaW9LTDc1NXBzcktwV2lmaFFSdVhZOFBUMTU3cm5uaUlxS0lpb3FpcUZEaHlweGFRZjMzWGVmMFFkUFB2bmtaUzg4RXhnWXlBY2ZmRUJVVkJRTEZ5NVU0bEpFS2l3bEwyOHcyOGpKamgwN1VxdFdMU0lpSXFoU3BRb1pHUmxHY20zaHdvV1l6V2FDZzRNQkNBb0tBaUFxS29yTXpFeTJidDFLWEZ3Y0lTRWhBSFRyMW8yQWdBQmpSVjJUeVdRa3ZuNzc3VGN5TWpMSXlNZ29zdXFveVdRcTA3SHV2dnZ1RXMvRjlwN3RuT3JXclV1Yk5tMElEQXlrVmF0V0FFWnlyamkyR0p5Y25EQ2J6U3hac3FUSTY0WDNYZHpuYkgrZU9IR0NuVHQzQXRDOWUzZmpGek9UeVVTMWF0V01WWGR0OVVrM2J0ekk0Y09IOGZmM3g4M05qU3BWcWxDOWVuVmlZMk9Mckd3SHBmZlQ1YlN6YmZFbTJ3cUZ0aGlUazVPTmJTLzhaYWJ3dVJkdXE4S3ZKU1ltR3QvR0Z0ZHV0dGRXckZoaEpNY0xieWNpSWlJaUlpSWk0c2lVdkxTVHdna2tYMTlmb0dBcUFCU3NaQTVRdVhKbEFDcFZxZ1JBYm00dUNRa0o3TnUzRC9pcmJrcUxGaTJZTldzV0VSRVJ4ajQ3ZE9oQXRXclZNSnZOckYyN2xnMGJOaFJibitSU3g3TDlYSndMM3l1Y1dLdFJvMGFSYzdxVXBVdVgwckZqeDFLMytmbm5uNWt6Wnc1Nzl1d3A4bnJoQktEdHVJVlZyMTY5eUhiNzkrOEhLSkprdEoxTFhGeGNrYytXMWs5UTluWWVQSGd3MDZaTlk5Q2dRY3llUFp2RGh3OERWMTc3eGlZcUtxcklTTlBpWkdWbGNlREFBU081TFNJaUlpSWlJaUp5czFEeTBnRmNPSkxReGpZU3IzQnhaaGNYRjNKemM0R0NhZG9sY1haMjVvNDc3Z0JnK2ZMbHBLZW5VNjFhdFZLM0wrNVlWOHEydjdJc3VwQ2VuczdKa3lkcDBLQkJxZHRGUmtZeVlzU0lpNllTMm83aDVPUlU3S2pDQzErem5XUGgxMjFKeE5LbWNoVFhUMlZ0WnljbkovYnMyY01MTDd4QVJFUUVkZXZXTGZsRXkrajMzMzhuTkRRVWQzZjNVcmY3OGNjZkdUaHc0RlVmVDBSRVJFUkVSRVRrUmxQeTBnRmtaR1FBR0FrdFc2Mnc4K2ZQQTVDZG5RMkFxNnNyUVVGQnhuVHg1T1JrWTdwMDRlMXRiSFVxRHgwNlpOU0d2TkNsam5XbDB0UFRBWXhZUzdOdTNicXJTcTdWcmwwYktFaEsydHF5c0xObnp3SVlJdzl0Qy9yWXpoVWdKeWNIb05RRTZvWDlaRk9XZGw2eVpBbGZmdmtsRVJFUkpXNXp1V0ppWWtwY0VNa21Qeitmbkp3Y283Nm9pSWlJaUlpSWlNak5STW5McTJDeFdJeS9tODNtSXUvWlJrZGUrSGVibUpnWTB0UFRPWHo0TUNkUG5zVEx5NHRPblRvQkJWT01YVjFkU1VsSkFRcVNZZ0Q5K3ZXalNwVXFSRVJFR0ltNGFkT204ZE5QUDdGdzRVTFdybDBMRkl4RXRGcXQxSzVkbStiTm14TVFFRURMbGkyTGpLcTBqVmE4MUxGc2l2dnNoWktTa2poNDhDRFoyZG5HcXJPOWUvY3VvZlgrMmsvbnpwM3g5ZlUxZmk2OC8rS09hM3ZOOW1ldFdyV00wWmovKzkvL2pLU2sxV29sS3l2TFdFQ25aOCtlQUVSRVJCQVVGRVJxYWlxNXVibWtwYVdSbnA1TzQ4YU5qVVdEYkVycnA4dHA1MjNidGdFRkN3QXRYTGpRbURhZW1abEphbW9xOE5mb3p3dlByNlRYQmd3WWdKT1RVNm5iQXhjbGhzc3lHbFpFUkVSRVJFUkV4QkVvZVhtRjR1TGlXTFJva2ZIenRtM2JXTHQyTFJrWkdheGZ2NTdObXpjYjd5MWV2TmhJNXRuVXJWdVg5OTkvbjVkZWVva0dEUm93YWRJa1l4R1hnSUFBSms2Y1NIcDZPdE9uVCtmNzc3OW44T0RCUFBUUVEwQkJmY2FKRXlmU3NtVkxzckt5V0xSb0VhNnVydlRwMDRlc3JDeldyMS9QbWpWcnlNN09wbGV2WHZUcTFRdVR5Y1NQUC81b0hILzE2dFZZTEpaTEhnc0tSaWl1V3JYSytObTI4TTJGYXRXcXhTKy8vTUxvMGFNQmVQcnBwMm5XckZteDI4YkV4SEQwNkZHakxVK2RPbVVrWHkwV2k3RjZkK0VGZjFhdVhFbGFXcHF4Z25uaCtwLy8rTWMvcUYrL1BwOS8vamtiTjI0MFB2UFBmLzZUL2Z2M00yREFBR04xUGhjWEZ5WlBua3pUcGsyWk9uVXEwNlpObzJ2WHJreVlNT0dpS2VZbDlkUGx0bk9QSGoyTS92WHo4MlA0OE9GVXJseVpJMGVPa0p1YlcyVGhuZjM3OS9QRkYxL3cyV2VmR2Z0WnRtd1pPVGs1TEYyNjFIZ3RPanFha3lkUHNtUEhEZ0FPSGp6SXZuMzd5TXpNTk5vU0NsWS8zN3QzcjlIZTBkSFJSc0pVUkc0ZWFXbHBmUGpoaDR3Y09aSzc3NzZiL3YzNzgvcnJyOXM3TEJFUkVSRVJrZXZLWkMzSHc3RHFOMjBOd01hVlMrd2N5Vi9HalJ2SDNyMTd1ZmZlZXhreFlvUzl3N2ttdnZycUt4WXNXRUJvYUNqVHAwKzNkemhzM0xpUnQ5OSttMHFWS2hWSk1GOE9SK21uOCtmUEV4OGZ6NHdaTTNqNzdiZng4Zkd4V3l4bE1YVGtLQTRuSHVHajk5NmhUKytlOWc1SHJqUGJOWGJaNHUvd0tqUlNXNjY5N094c25ubm1HWktTa29DQ09ycmg0ZUU4Kyt5ekRuOWRrSnRMNXg1OUFUaTRKOGJPa1lnNEprZDh2aENSSy9mQko3TllzT2dIN2gwNGdHbHZUTFozT0NKU2dpdGZrVVZFcmpzUER3OWF0R2pCZ3c4K2FPOVFSTVNPVnExYWhiKy9QODg5OXh3QkFRRzR1cnBlMWFKcUlpSWlJaUlpTndzOStkeGd0bHFFNVduQTY0VzFLTzNORm9ldGh1VFY3TU5SK3FsTGx5NzJEa0ZFcmlPejJjemN1WE9KalkybFpzMmFaR1ptOHNnamoxQ25UaDBBOXUzYlIyUmtKSjk5OWhtMWE5Y21PVG1aSVVPRzBLRkRCNkNnRk1lVUtWTXdtODJFaElRd1pjb1Vac3lZWVpRd2VmYlpaNmxWcXhZdnYvd3lack9aeG8wYjg4SUxMMUN6Wmswc0Zndno1czNqeUpFaldDd1dRa0pDR0RwMEtNbkp5VXlZTUFFZkh4OG1UWnBFWEZ3Y2I3MzFGams1T1RSdDJwVG5ubnVPUTRjTzhkRkhIeEVjSE16a3laT1pOMjhlOCtmUEJ5QXlNcEloUTRZd1ljSUVrcEtTOFBiMlp2ejQ4Y1RGeGJGcDB5YWFObTNLK3ZYclNVdExJelEwbExDd01EWnQyc1Q0OGVQWnZIbnpKZmNURWhMQzlPblRpWTZPQmdwR3pGZXJWbzFKa3lZWjV6aHUzRGo4L2YxdmRIZUtpTWdsN042OW15KysrSUxBd0VDT0hUdEdodzRkdU9lZWUzQnlLcm1xMmJwMTYxaXhZZ1VtazRrelo4NHdjdVJJV3JkdXpiQmh3K2pZc1NPWm1abHMyTEFCS0tqNW5wcWFTbFpXRm1hejJTamgxYmR2WDBhTkdrVnNiQ3h2dnZrbUxWdTJwRk9uVHZ6clgvK2lZOGVPcEtXbEdlV1hSb3dZd2IzMzNnc1VsSFdhTTJjT3djSEJIRHg0a0ZHalJsRy9mbjJTazVPWk9uVXFSNDRjd2NmSGg0a1RKeEliRzhzbm4zd0NGQ3pzK2Zqamp6Tnk1TWdTWXpTYnpVeVlNQUd6MmN4MzMzM0h5Wk1uU1U1TzV0U3BVd3daTW9USXlFaXlzN1A1NktPUFdMZHVIUUNkT25WaTBLQkJ2UDc2NjdSdDI1WUhIbmdBUHorLzY5TlpJaUlPUURVdmI2QWRPM1lZVS82aW82UFpzMmVQblNPNmVzbkp5VWF0eHNURVJOYXNXV1BYZURJek0vbjExMStCZ2dSazRWcWRaVlVlKzBsRUhOdnMyYlA1OGNjZkdUNThPT1BHamVQczJiT01HemVPa3lkUFlyRllTRWxKNGUyMzM2Wk5telk4ODh3ek5HN2NtTmRmZjkxWWtLeDE2OWJHUW00ZE8zYkUyOXViYnQyNkdmdnYyclVyWVdGaHhqYnQycldqWnMyYUFNeWNPWk5GaXhZeGV2Um9IbnZzTVJZc1dFQlVWQlFIRGh3Z0xTMk40Y09IczJ6Wk10cTFhMGRRVUpCeFBGOWZYM2J0MmtYdjNyM1p2WHMzMmRuWjNIWFhYVVdPNmVmblI3MTY5UUJvMEtBQjRlSGh1THE2OHRwcnJ6Rnk1RWdqaHZEd2NCNTk5RkdlZlBKSmdETHR4OVBUa3g0OWVnQmdNcG1JaUlpZ2FkT214bUp6dDl4eWl4S1hJaUlPNlBqeDQweVlNQUUzTnpmR2poM0xvRUdEbUR0M0xuUG56aTN4TTF1M2JtWDY5T2xFUmtieWozLzhnME9IRHZIR0cyK1FtNXZMZ0FFREdETm1ETDE2OVRLMkh6WnNHQysrK0NMTm1qVmozTGh4dUxxNkFnWDE3QUZDUTBOcDBxUUpUenp4QkIwNmRLQmR1M2FNR0RHQ3lNaElZeCsydnljbkovUFNTeTlSdDI1ZFJvMGFSYTFhdFpnOGVUTFoyZGtFQmdiU29rVUxBSUtDZ3FoZnZ6NmRPM2MyOXRHelowOWNYVjFMalRFc0xBeUFXYk5tc1dEQkFvWU5HOFliYjd4Qldsb2FIMy84TVFrSkNiaTd1ek4yN0ZnYU5td0lRRVpHQmo0K1B0eDY2NjM4NHgvL1VPSlNSTW85amJ5OGdWcTFhc1YvL3ZNZmU0ZHhUUVVHQnZMQkJ4L1lPd3lEcDZjbjQ4ZVB2NnA5bE1kK0VoSEhsWnFheXZMbHl3R01rWmJCd2NFY09IQ0FuMzc2aVFFREJoQWJHMXZrZmR1ZjgrYk5vMzM3OWdER2dtTzJVU3VGLzdTOWQrRTJxYW1wL1BMTEw5U3FWWXZxMWFzRDRPenN6TktsUzVrMWF4Wk5temJGMzkrZlhidDJjZTdjdVNMNzJieDVNMjNhdEtGNTgrYjA3TmtUVDA5UHpwMDdaNXlYeVdRcXNoaVo3Yk85ZS9lbVVxVkt4YlpGeTVZdHljL1BKenM3KzVMN0tYd2V0dGRXckZoQlptYm1SZHVKaUlqaldMaHdJV2F6bWVEZ1lBRGppN0dvcUNpR0RCbGlMSEpaMkRmZmZBTkFTRWdJZm41KzNIYmJiWnc5ZXhZbkp5ZnV2dnZ1RW85MTk5MTNVNmxTSmJwMDZjTEtsU3RadFdvVmQ5NTVKMWxaV2RTdVhidkUreEg4ZFk5WnZIZ3gyZG5aTkdyVUNDaDQvbG16WmcyYk4yK21XN2R1T0RzN0YvbGNjZmVmUzhVSWtKS1NndFZxWmRldVhkeHh4eDFVcWxTSm5Kd2NqaDQ5U2toSUNFNU9Ub3dZTVlKWFhubUZYYnQyOGNFSEgvRDg4OCtYdUY4UmtmSkV5VXNSRVJFN09uRGdnRkdxd3QzZEhjQ29aN2wvLzM1eWNuS01iVDA4UEFDTUVTUUhEaHdnTHkvdm9nZW5zb3FQajhkcXRaS1JrY0djT1hNQUNBc0x3MlF5a1plWGg3Ky9QMmxwYVJ3N2Rvd25ubmlDM054Y29LQUdaM3A2T29NSEQ2WlZxMVlsanZpSWlvcWljK2ZPUm5JV3VPU0RZbkZUQm92Yno0V3lzckk0Y09BQUFRRUJIRHAwcUV6bkx5SWlONTd0QzduS2xTc0RmOTBYY25OelNVaElJRHc4dk1qMlpyT1pnd2NQQW4rVmRpbzhXS0cwZTZCdDM1R1JrYXhjdVpMWTJGZ09IanpJb1VPSDZOU3BrN0ZkYWVXbTl1M2JCeFFzQ25yNDhHRk9uVHBGa3laTmpIdWlUVXBLQ25QbXpNRmlzWlFZUjJreHZ2enl5eVFtSm1JeW1mam9vNCtNbUFxWDVtclpzaVV0V3JSZzE2NWRuRDE3MXBodElDSlMzaWw1S1NJaVlrZUZhK3ZhSHNCc0R5ck96czdGamtDeHZWK3BVcVZTNjROZGltMTBTRTVPRHNPR0RTdDJFYUNQUC82WXJWdTMwcmR2WDJKalkwbFBUNmRyMTY2c1dyV0tPWFBtNE8zdFRjK2VQUy82M08rLy8wNW9hQ2dKQ1FsWEhOL2w3T2ZISDM5azRNQ0J2UFhXVzFkMVBCRVJ1VEV1dk9jQnhkNkg4dkx5akh0bFFrS0NNV0x6Y29TR2h0S2dRUU1PSERqQXNtWExjSFYxNWZiYmJ3Y0taaUZVclZxMXhNL2E3cFdOR2pYaS92dnZMM0c3Z0lBQVJvd1l3Ymx6NS9qaGh4OHVPMGFBWmN1V0VSOGZ6eHR2dk1IYXRXdXhXQ3dYMWVBZk5HZ1F1M2J0NHNDQkEyemV2SmxiYjczMWlvNGxJbkl6VWMxTEVSRVJPMnJRb0lHUmdEeC8vanlBTWRxeWZ2MzZlSHQ3VTZ0V0xRQmpPclh0L1pDUWtLdWFIbTE3QU16TnplVzMzMzR6WGs5TVRNUnF0WExreUJHMmJ0Mkt5V1FxVW9mU3hjV0ZmdjM2QWJCbzBhSmlGemVMaVlreEhneXZSbG4yazUrZlQwNU9Eb0dCZ1ZkOVBCRVJ1YjVzZFJ0dDl6emJ2YzNWMWRXWVFsNVk1Y3FWamZ2Z3NtWExpaXdXV3JqTXlLWFlhbGl1V2JNR1gxOWY0L1c5ZS9jU0docGE0dWRzcFZvMmJ0eG9qSWEwV3Ewa0ppYVcrZGhsOGVHSEg3SjY5V3FHRGgxYWFqSjF4NDRkeHVqVWI3NzV4bUVXR0JVUnVaNlV2QlFSRWJHam1qVnJHZ3ZQMk9wZEhUNThHQThQRHdZTUdBRDh0WUJOY25JeWdQSEFkTjk5OXhuN0tmeEFWVmpobjIySlR0c29sOERBUU5xMGFRUEFKNTk4d3RLbFMxbTVjaVhSMGRHWVRDWmo1RWlIRGgwSUNBZ3dwc0paclZaNjllcUZtNXNiU1VsSlJqM0t3cU5uQmd3WWdKT1RrL0ZhNGZkc1NucXZyUHNwL1BlQkF3ZVdlTjRpSXVJNEJnOGVqS3VyS3lrcEtRQkdxWTkrL2ZxVk9BM2Fkci83NDQ4L21EWnRHaXRYcnVTamp6N0NiRFliMnhTK0p4UjNEK2phdFNzZUhoNll6ZVlpaStyRXhNVFF2SGx6b09qMGNkditiRi9XSFQ1OG1IZmVlWWZObXpjemMrWk1ZOXI3aFZQT1M0dWp0UGUyYmRzR3dQTGx5NWszYjU2eDM5T25UM1BtekJrQWZ2dnROMEpDUW5qNDRZZUJncmJidUhIalJlY3FJbExlS0hrcElpSmlaNDg5OWhoOSsvWmw5dXpadlBIR0cxU3RXcFdwVTZmaTQrTURGRHc0UGZyb282eGJ0NDczM251UDNidDM4OVJUVHhtTDlXemR1dFY0Q0Z5L2ZqMWZmZlVWVVZGUlFNSEQwYWVmZnNxWFgzNXBKRDgzYjk3TXNXUEhBSGoyMldmcDFLa1R1Ym01ZlBQTk55UW5Kek53NEVCMjdOakJtalZyZ0lJRTRzNmRPemw2OUNnQTBkSFJaR1ZsR1VuWGYvLzczNlNtcHJKMDZWTGpuS0tqb3psNThpUTdkdXdBNE9EQmcwYmRNQ2lZRG01THd1N2N1ZE9JQnlqVGZqSXpNMW03ZHEyeDNkYXRXOW03ZDIrUkdGTlRVNiswUzBSRTVEb0pDQWhnNHNTSnBLZW5NMzM2ZEw3Ly9uc0dEeDdNUXc4OVZPSm5ldlRvd2NNUFAweU5HalhZc21VTHYvNzZLNE1IRDhiYjJ4c29HTDI1YXRVcVkvdWZmLzc1b24xVXJseVpybDI3MHJ4NWM2Tlc4OHlaTTBsTVRPVGJiNy9scTYrK01oWUdBb3d2OE1MQ3duajIyV2NKQ0FoZzY5YXRMRnk0a0I0OWV1RG41MGR5Y2pJN2QrNEVDaEtKOGZIeGJOaXd3ZGpINnRXcmpRVHJwV0xzMDZjUHJxNnVaR2RuMDZGREIrNjg4MDVjWFYzWnZYczNUazVPTEZxMGlILys4NTlrWkdTUWw1ZG4xTXFjUFh1MkVZT0lTSGxsc3Biam9RbjFtN1lHWU9QS0pYYU9SS1JpR0RweUZJY1RqL0RSZSsvUXAvZkZOZkNrZkxGZFk1Y3QvZzR2Rll5L0tlVG01bkwwNkZIKzlhOS8wYU5IRDdwMDZXTHZrTVRCZE83UkY0Q0RlMkxzSEltSVk5THp4YzF0eDQ0ZG5EeDUwdmp5N1c5Lyt4dGp4NDRsUER6Y1dEUXZNek9UN2R1MzgrOS8vNXVaTTJmYU0xeTVBVDc0WkJZTEZ2M0F2UU1ITU8yTnlmWU9SMFJLb0pHWElpSWlGVVNsU3BXb1c3Y3VUei85OUZYVnloUVJFYmxaeE1mSHMyUkpRYko1Ly83OVJWWVpIekprQ08zYXRUTVNsd0NlbnA1RVJFVFF0Mi9mR3g2cmlJZ1VyMXduTDZ2OVdlajRaTm9wTzBjaVV2NVpyVmJPbmowTC9QVnZUOG8zWDk4YUFKdzhtV2JuU09SeStmajRFQkVSWWU4d3hNR2NPblVhQUc5dkx6dEhJdUs0YkN0azJ4Wk9FOGMzWjg0Y1B2dnNNdzRlUElqVmFqVnFWY0xGOVpJTHM5V2Rsdkl0S3lzTGdLcTY5NGs0dEhLZHZBd0xhd3pBeXRWckw3R2xpRnd0aThWQzFwOHJQdnI0Vkxkek5ISWp0R3ZUQ29DbHkxZmFPUklSdVJiV2J2Z1ZnRVlORzlnNUVoSEg1ZWJtQ2tES3NlTjJqa1RLcW52MzduaDRlUERsbDE4YUs0NkwyQnc0V0xCZ2xPNTlJbzZ0WENjdnU5eldFWUIvZmZVTkJ4TU8yVGtha2ZMTFlyRXc0OVBaNU9TWWNYSnlvbGJObXZZT1NXNkFmcEc5QWZoMi9pSiszNzNIenRHSXlOVklPSFNZeitmOEc0Q09IZHJiT1JvUngyV2JYZkxCSjdQSXlEaG41MmlrTE82NDR3NisrKzQ3WG4vOWRXT0JIeEdBdWQvOGg3MnhjVGc3TzlPaFhSdDdoeU1pcFNqWEMvYWNQbjJHYnBIOWpWOHNHalZzUUxXcTNxcnpKWElONVpqTkhEdDJndU1uVGdEdzRmUzM2TmVudDUyamtoc2h4MnltWTlkZW5QbXpYRUNEa0hyNFZLK095VW5YV0pHYmhoWE9wS2NUZitBZytmbjVlSGxWWWRYU0gvQ3Q0V1B2eUVRYzBvNWR2ek40Nk1QazVlVlIxZHViNEtCQVBEd3FYL3FESXVJd2NuTnpPWkY2a3VTaktRQThOUFIrSnIzOGdwMmpFcEhTbE92a0pjRFJsR09NZmVFVnRrUnZzM2NvVWtaV3F4V1RDV3ovWnlyWmZIUHc5dkxpbVgrTTVxRy8zYWMrcTBCT256bkRjeSsreXRvTnYxTE9ieWNWbHRWcXhRVFllbGYvdnN1djltMWI4OGJrQ1RTb1g4L2VvWWc0dEorV0xlZXQ2ZTl4Tk9XWXZVT1I2K25QMzJ1czZONVhYcm02dWpKaTJBTTgrOVFZS2xXcVpPOXdSS1FVNVQ1NWFYUHE5R25pNHc5eUpQbW9IckFkM1BGangxaTljamxWcTFVam9tczN2THcwdmNPUmVWWHhwR0hEQmpRSTBjTnVSWGJtYkRvSERoNGs4VWd5ZVhsNTlnNUhycUc0Mkgyc1hyVUNmLzlhZE96VW1WcTFBdXdka2x4andZR0JOR2dRb3RHV0lwZnBTRkl5OFFjT2t2Ym5ZbGRTZnVUazVERDNpODhCNk5Hck4vVWJOTFJ6UkhJdHVidTcwekNrSHZYcmgrRHFxcVNseU0yZ3dpUXY1ZWF4YmRzMkhudnNNUm8zYnN5a1NaTUlEUTIxZDBnaUloVldWRlFVa3laTm9uNzkranp5eUNOYTdFQkVSTXE5YytmTzBiVnJWMXhkWFJrNmRDaFBQUEdFdlVNU0VhblF5dldDUFNJaUlpSWlJaUlpSW5MelV2SlNSRVJFUkVSRVJFUkVISktTbHlJaUlpSWlJaUlpSXVLUWxMd1VFUkVSRVJFUkVSRVJoNlRrcFlpSWlJaUlpSWlJaURna0pTOUZSRVJFUkVSRVJFVEVJU2w1S1NJaUlpSWlJaUlpSWc1SnlVc1JFUkVSRVJFUkVSRnhTRXBlaW9pSWlJaUlpSWlJaUVOUzhsSkVSRVJFUkVSRVJFUWNrcEtYSWlJaUlpSWlJaUlpNHBDVXZCUVJFUkVSRVJFUkVSR0hwT1NsaUlpSWlJaUlpSWlJT0NRbEwwVkVSRVJFUkVSRVJNUWhLWGtwSWlJaUlpSWlJaUlpRGtuSlN4RVJFUkVSRVJFUkVYRklTbDZLaUlpSWlJaUlpSWlJUTFMeVVrUkVSRVJFUkVSRVJCeVNrcGNpSWlJaUlpSWlJaUxpa0pTOEZCRVJFUkVSRVJFUkVZZWs1S1dJaUlpSWlJaUlpSWc0SkNVdlJVUkVSRVJFUkVSRXhDRXBlU2tpSWlJaUlpSWlJaUlPU2NsTEVSRVJFUkVSRVJFUmNVaEtYb3FJaUlpSWlJaUlpSWhEVXZKU1JFUkVSRVJFUkVSRUhKS1NseUlpSWlJaUlpSWlJdUtRbEx3VUVSRVJFUkVSRVJFUmg2VGtwWWlJaUlpSWlJaUlpRGdrSlM5RlJFUkVSRVJFUkVUK243MzdqNis1L3Y4L2Zqcy9kamI3L2R2WS9KaGhZL0o3UXBHVldLUzNrSHFuRU9xZDlFUEp6NVIrU1BYT1crL2V2Vk9pSXVYOUNSLzlFbnJiSjRsVXlNOUVTMzZNbVppMVllekgyYzczai9NOXJ6WWJSdWFjemYxNnViZzRPK2QxWHEvSDJYbnU5WHkrSHEvbkQvRklTbDZLaUlpSWlJaUlpSWlJUjFMeVVrUkVSRVJFUkVSRVJEeVNrcGNpSWlJaUlpSWlJaUxpa1pTOEZCRVJFUkVSRVJFUkVZK2s1S1dJaUlpSWlJaUlpSWg0SkNVdlJVUkVSRVJFUkVSRXhDTlozUjJBVkY1SlNRa09oOFBkWVZTNTR1SmlBQndPQjhYRnhjYlBOWVhKWkRMK2lWd3FWOHI1UVM0L1Y3bHlPQnpHZVZta0txbWVsTXBTM1NkVnBmVDFpT28rOFNTdXV0RnNWajgwdWJJb2VWa05PQndPOHZMeU9IVG9FSGw1ZWU0T3A4cnQyYk1IZ1B6OGZOTFMwaWdvS0hCelJKZVcxV29sUER5Y3FLZ29YWmpKbjFaU1VrSnViaTZIRHg4bVB6L2YzZUZJRFpTZW5nNUFZV0VoNmVucGJOdTJ6YzBSU1Uxbk1wa0lDZ29pSmlZR0x5OHZkNGNqSHFxZ29JRDA5SFJPbmp6cDdsQ2tCbkpkY3prY0RvNGVQYXE2VHp5SzJXd21MaTRPZjM5L2Q0Y2ljdG1ZSExwZDZmR3lzN1A1bi8vNUg5NSsrMjJnNXQ5bGNkM2hoSnIzV1YyZkxURXhrUmRmZkpHNmRldTZPeVNwNXZidjM4ODc3N3pEMHFWTDFWTkpxa1RwYzdMS21GUTFWM21Mam81bThPREJEQmd3d04waGlRY3FLaXBpMGFKRi9PTWYvd0JxWG50UlBFTkpTUW5nUEM5WkxCWTNSeVBpNUtvbmc0T0RXYkZpaFc3eXlSVkRQUytyQWJ2ZHpva1RKekNielFRRUJCQVZGZVh1a0txVTNXNG5OemNYaThWQ1VGQlFqYnBRUG5YcUZBY09IS0NvcUlnVEowNjRPeHlwQVFvS0NqaDU4aVJlWGw2RWhJUVFFaExpN3BDa2hqbCsvRGlabVprRUJBUlF1M1p0WGNCSmxTb3FLdUwzMzM4bkp5ZUh6TXhNZDRjakhzcmhjSERzMkRGTUpoTUJBUUhVcVZQSDNTRkpEVk5TVXNJdnYveUMyV3ltWWNPR1NoQ0p4eWdxS21MUG5qM1k3WGFLaTR0Vk51V0tvZVJsTmVMdDdVMXljakpQUHZta3UwT1JpN1IxNjFZZWZ2aGhkNGNoTlZCWVdCaDMzMzAzZDl4eGg3dERrUnJtczg4KzQrbW5uNlpidDI0OC9mVFQ3ZzVIYXJqTXpFem16NS9QMHFWTDNSMktWQU1XaTRYT25UdnovUFBQdXpzVXFXRk9uanpKZGRkZGg2K3ZMNHNXTFhKM09DS0E4OGJOb1VPSHVPV1dXOXdkaXNobHB6RVdJaUlpSWlJaUlpSWk0cEdVdkJRUkVSRVJFUkVSRVJHUHBPU2xpSWlJaUlpSWlJaUllQ1FsTDBWRVJFUkVSRVJFUk1RaktYa3BJaUlpSWlJaUlpSWlIa25KU3hFUkVSRVJFUkVSRWZGSVNsNktpSWlJaUlpSWlJaUlSMUx5VWtSRVJFUkVSRVJFUkR5U2twY2lJaUlpSWlJaUlpTGlrWlM4RkJFUkVSRVJFUkVSRVkrazVLV0lpSWlJaUlpSWlJaDRKQ1V2UlVSRVJFUkVSRVJFeENNcGVTa2lJaUlpSWlJaUlpSWVTY2xMRVJFUkVSRVJFUkVSOFVoS1hvcUlpSWlJaUlpSWlJaEhVdkpTUkVSRVJFUkVSRVJFUEpLU2x5SWlJaUlpSWlJaUl1S1JsTHdVRVJFUkVSRVJFUkVSajZUa3BZanl2YTZHQUFBZ0FFbEVRVlNJaUlpSWlJaUlpSGdrSlM5RlJFUkVSRVJFUkVURUl5bDVLU0lpSWlJaUlpSWlJaDVKeVVzUkVSRVJFUkVSRVJIeFNGWjNCeUJuVjFKU1V1Wi9BSWZEWWZ4c01wa3dtVXh1aVUwcXorRnc0SEE0Z0xMZlpVbEppYjVMdVdnNlAwaFZLbjNlY2owdVhiNUFaVXd1blRQcnlkSmxUK2MwS2MxVkhvcUxpNDF5WXpLWnlweWJ6R2IxelpDTGM3WnpVZW55QlNwamN2bVZib3VkMlVaVFBTbFhDaVV2UFZSZVhoNEhEaHdBSURzN201eWNIRXBLU2poKy9EaHBhV2tBK1BqNFVMdDJiV3JWcXVYT1VPVWM3SFk3T1RrNVpHVmxBWkNlbms1eGNUSDUrZm5zMzcvZnFHQjhmWDJKaVlsUlkwZ3FKU2NuaDhPSER3T3dmLzkrVHB3NFFWRlJFVWVPSERIT0R3RUJBVVJGUldHeFdOd1pxbFJEcDA2ZDRzaVJJK1RuNXdPUW1aa0pRRzV1cmxHK1RDWVR3Y0hCMUs1ZDIyMXhTczNnY0RqSXljbmh0OTkrQXlBcks0dWNuQnlLaTR2SnpzNDJ5cHl2cnk4UkVSRnE4MXpCN0hZN3UzZnZCcUNvcUlqczdHeUFNbTFqaThWQ3c0WU44Zkx5Y2x1Y1VqMlZsSlJ3Nk5BaFRwNDhDVGpyUW5BbXlsM2xDOERMeTR1NHVEaTN4Q2hYcHRKbDArRndjUFRvVWNCWk5uLzU1UmRzTmhzQWZuNSsxS3RYejUyaGlsUXBrOE9WdGhlUHNtWExGaDU2NkNHajRxeElzMmJOZU9HRkYzU1M4bUFuVHB4ZzZkS2xUSjgrL2F6YldLMVdycjMyV3Y3eGozOWN4c2lrT2x1MmJCblBQdnNzUlVWRkZiNXVNcG5vM2JzM1R6enhoTkdnRWFtc1hidDJNV3ZXTEw3Kyt1dXpiaE1TRXNMdHQ5L092ZmZlZXhrams1cHF4WW9WUFBmY2MwYkN2Q0tkTzNkbXpKZ3hOR3pZOERKR0pwN2t4SWtUcEtTa25MT2NCQVVGOGZubm55dkpMUmVzb0tDQW1UTm44djc3NzU5MUc0dkZRcnQyN1hqampUY3VZMlJ5cGN2UHoyZkdqQm44Ny8vKzcxbTM4Zkx5b2wrL2Zvd2JOKzR5UmlaeWVhbWJsNGZ5OGZFaEtpcXF3aTdpcmlFeS92NytSRVZGdVR0VU9RZC9mMy9pNHVLd1dxMW4vUzZEZ29KSVRFeDBkNmhTamZqNStSRVNFbkxXTXVYbDVZV3ZyNjk2bnNoRmFkQ2dBZTNhdGNOa01wMTFtRkppWWlJcEtTbHVqbFJxaXFpb0tCSVNFczU1VG91T2psYmk4Z3BuTnB1cFU2Zk9lZHZHUGo0KzdnNVZxaUdielVhZlBuMHdtODFucmZ1OHZiMTU4TUVIM1J5cFhHbXNWaXVkTzNjR0toNCs3bkE0c0ZxdGRPM2ExYzJSaWxRdEpTODlWR2hvS0IwNmREanJ2QlZoWVdGMDdOaFJ5UWtQWnpLWmlJeU1wRU9IRG1kOVBTUWtoRFp0Mmx6bXlLUTZpNDZPcGxXclZoV2VIMHdtRS9YcjF6ZVNUeUlYcWxhdFdzVEV4QkFlSG43V2JmejkvUWtMQzd1TVVVbE41a3BlbmsxMGREUXRXN2E4akJHSkovTHk4cUpIang1bnJmdTh2THpvM2J1MzZqNjVLQ2FUaVRwMTZweHpSSnZGWXRHSU43bnNyRllyYmRxMElUZzR1TUxYVFNZVFBqNCtYSFhWVlpjNU1wSExTOGxMRHhVUkVVRnljbktGZDQ5ZGxXdnYzcjNkRUpsY3FMQ3dzTE1tTHkwV0M1R1JrYXBzNUlJMGF0U0l6cDA3WTdXV243YllaRExSckZrenVuWHI1b2JJcEthSWpJeWtjZVBHeHMrbGt3Ryt2cjZFaDRmajYrdnJqdENrQmdvUER5Y3VMdTZzYy9SR1IwZlRva1dMeXh5VmVCcWJ6Y2FBQVFQT09oMktyNjh2UTRjT3ZjeFJTVTFpdFZxNSt1cXJqWjlMMTMxbXM1bmF0V3NUR0Jqb2p0RGtDdWZ0N1YybWJWKzZiRnF0VnBLVGsvSHo4M05IYUNLWGpaS1hIc3BrTWhFVUZFU2pSbzBxZk0zYjI1dWdvQ0EzUkNZWHl0ZlhsOWpZMkFvVFRjSEJ3U1FsSlZYNG1zalptTTFtUWtKQ2lJaUlLUGVhdDdjM2dZR0JLbFB5cDlTclY0ODJiZG9ZaTRpNWhzeVpUQ2FhTjI5T3o1NDkzUm1lMURCV3E1V0dEUnRXT0lXSzJXd21ORFJVMCtRSTRKeFdxVUdEQnVXZU41bE1oSWFHNHUzdDdZYW9wS2J3OHZMaXBwdHVNbTZrbEs3N3ZMMjllZUNCQjl3Wm5sekJYTVBDWFVuTDBzdVdlSGw1Y2NNTk43Z3JOSkhMUnNsTER4WWNIRXpidG0zTDNGbHhyZkRhdG0xYkxjUlJUVmdzRnFLam8wbEtTaXIzV21ob2FJWFBpNXhQN2RxMWFkYXNXYm56UTUwNmRXamV2TGtiSTVPYUlDQWdnTWFORzVkTGtMdm1uR3ZhdEttYklwT2E2bXk5Syt2WHIwLzc5dTNWNWhHZy9BVTgvREZrWFBPOXlaOWxOcHVKaTR1cmNINWRiMjl2T25iczZJYW9SSnpudnNURXhIS0xrYm5PZjJxWHlaVkF5VXNQNXByMzhzd2VWREV4TWR4NjY2MXVpa291Um1Sa0pOMjZkU3MzL0NRd01MRENIZ1FpNXhNYkc4dlZWMTl0OUl3RFp3TW1QajZlTGwyNnVERXlxU2txbW9mUVpyT3BaNjlVaWVEZ1lHSmlZc29OSFkrSmlhRlZxMVp1aWtvOGpaZVhGMzM3OWkxM0R2THg4ZUh1dSs5MlUxUlNrMWl0VnE2NTVwb3l6NmxucjNnQ2YzOS9rcE9UeXp4bnRWcHAzYm8xb2FHaGJvcEs1UEpSOHRLRHVlWkRMSDBueFd3MjQrZm5weE5VTmVQdDdVM3QyclhMSkpxQ2c0TnAxNjZkNW8yVGkrTGw1VVh0MnJXcFU2ZU84Wnl2cnkrMWE5ZlduRGR5U1VSR1J0S2tTUlBqcG92SlpDSXVMczVZOFZMa1V2TDI5aVkyTnBhNHVEampPZGROUGkwT0pTNnVFVWlsNStRMW04M1VyVnYzckl0WmlGd0kxN3lYcmphN2E4ajRIWGZjNGViSTVFcm41ZVZWWnRvZVY2OUwzYmlSSzRXU2x4NHVKQ1RFR0RwdU1wbk9PWCtpZUM2cjFVcGtaQ1FOR3pZMHZzdXdzREE2ZGVyazd0Q2tHcXRkdTdhUlhES1pUSVNIaDFjNDFFbmtZb1NFaE5DMGFWTUNBd014bVV5WXpXYWFOR21pWVhOU1pXSmpZK25Rb1lOeFRvdU1qS1I1OCthNnlTZGxXSzFXT25ic2FKUVRpOFZDNjlhdDNSMlcxQkFXaTRXcnJycUs4UEJ3NCtaZHJWcTE2TisvdjVzamt5dWQyV3ltVWFOR2VIbDVHV1hUeTh1cnpFMC9rWnBNeVVzUEZ4Z1l5RlZYWFdVTW82cFhyeDREQmd4d2MxUnlNV0ppWW95R2o4bGtJaUFnUUlrbStWT2lvNk5wM2JvMVpyUFo2QldueEpKY1NuWHIxdVdxcTY0Q25NTXlBd0lDM0J5UjFHUkJRVUhVclZ2WHVDaUxqNDh2TjBST3hHcTEwcU5IRDZOdDdPUGp3MjIzM2VibXFLUW04Zkx5NHZycnJ3ZWNDYU9LRmtnVXVkeE1KaE1oSVNIRzlGQVdpNFdFaEFRdDRpdFhEQ1V2UFp6TlpxTisvZm8wYWRJRXE5VktWRlNVRWw3VlZLMWF0WWlKaVFHY1NlbVdMVnNTR0JqbzVxaWtPdlB6ODZOUm8wWkVSMGZqNit0THZYcjFpSXlNZEhkWVVvTkVSVVVaVTVmVXIxK2Z0bTNidWpraXFjbTh2YjJwVTZlT2NSN3o5L2ZYa0hFcHgydzJVNjllUFJJU0Vvd2g0Mm9ieTZWa3RWcU5LVkpjSzVDTGVBS2J6V2JjckxIWmJCb3lMbGNVSlMrcmdaQ1FFTnExYTRlUGp3OVJVVkh1RGtjdWtzVmlJU0FnZ01EQVFDSWpJN254eGh2ZEhaTFVBTFZyMXlZaElZR1FrQkFqT1M1eXFZU0dodEtvVVNOc05odng4ZkZhelZlcVhKTW1UYmoyMm12eDlmVWxQRHhjcTR4TGhheFdLOWRlZXkxbXM1bkV4RVIzaHlNMWpNVmlvVldyVm5oN2UrUGo0OFBnd1lQZEhaSUk0THg1VTZkT0hTd1dDMWFybFRadDJyZzdKSkhMUnNuTGFzRGYzNSttVFp0U3QyNWRKYnlxdVFZTkdqQm8wQ0Q4L1B5VWFKSkxJakl5a3NhTkc5T3dZVU0xWUtSS05HalFnT3V1dTQ3dzhIQjNoeUpYZ05EUVVHSmpZMm5UcGcxOSsvWjFkemppb2F4V0swbEpTZmo0K05DclZ5OTNoeU0xa00xbTQ1WmJicUZCZ3didURrWEVZREtaaUlpSUlDa3BpZERRVUdyVnF1WHVrRVF1bXl0aTFSZUh3OEdSbzBmSi9qMkg0OGVQQXlaM2gzVEJpb3BMaUcwVVIzNmhuZTgzL09EdWNDNktuNTh2b1NFaFJFYUVWMnJCb2RMZjI0a1RKM0E0TGtPUWwwRlFTQ2lCUWNIOHRDdk4zYUZjRWlhVGllQ2dJTUxEUXdrTkNYRjNPT2VVbTN1Y3JHUEh5UDQ5aDVLU0VuZUhjOGw0Mlh5b1V6ZWFJMW5aSE1uS2RuYzRsMHl0V2o2RWhvUlFKNnEyTWJlWkp5c3BLZUhJMFN4Ky8vMTNqcDg0UVhXc2F5cHkvUGh4R2pSc2hNbHNxcmIxVDBWTVFIaDRHR0dob1FRRlZiOHBQQndPQjc4ZE9Wcmp5aHZBOFJONTFQTDE0K0Nod3h3K2t1WHVjQzRaYjI5dlFrT0NxUjBaZ2JlMzkyVTVaazB1SndVRkJTUTBhMDZodmFSR25adHNOaTlDZ29PSmpJakExN2Q2SkNheWYvK2RyS3hzY25KemNkU1FCbnR4Y1RIMTZqY2t2NkN3UnBVdmIyOXZ3c05DaVlnSXg3c2E5bXd2S0NqZ3R5Tkh5YzcrbllMQ1FuZUg0eGJGeGNWMHVhNGJ1VG01TmFwc1hnaGYzMXJHTllMWnJQNTRWd3FUbzZiVU1HZVJkU3lic1pPbXNIck5XbmVIOHFjNEhBNW5jOU5VL1J1ZENmRk5lZjJWdnhQYjhPeDNNbXZLOTFZeDUzZnBxRUVYRUM1MzN6bVFDV01lcFZZdEgzZUhVa1pCUVFGejUvK0hsMmE4NnU1UXFvZ0RITlNJODBORmdvT0NXUGorT3pTT2ErVHVVTTdxNk5Fc0huNThRbzFzUkJyMUQ5VFlNdmI4TTVNWjBQY1d2THk4M0IxS3BSdzltc1ZqRTU3a20yKy9jM2NvVmNQaEFCeGdxcGtYSkVHQmdYenc3aXlhTjB1bzB1UFU5SExpY0Rnd20ycG1ld3FjYzZYLzQ0Vm51ZkdHWkkrOWdYZnExR2xlL01jL2VmOC9DOTBkU2hXcHVXMzJ5SWdJM25uelgxVitIcnFVZnRxNWk0RjNEK2ZVcVZQdURzWHRIQ1VsbUpTMEl5dzBsSTgrZkkrWTZHaDNoeUtYUVkxT1hwN015Nk5OeCtzb0xpN0daRExoN1czRGFya2lPcHQ2cEJLSGc2S2lRb3FLN0FDc1NWMUdkTjA2NWJZN2Z1SUU3VG9uNjN1ckpodzRzTnVMS1Nnb0FNRFAxNWN0MzMvdFVRM3R3U05Hc25hZDgrTE4yMmJEYXJVYXE5bUs1eW91S2FHb3NCQjdjVEVBSzVjdUlhNVJySnVqS2k4bko1ZWtMamVVT21kNVkvV2c4aThWYytEQVhtUTNlbTdjZWZzQXBrNTV3czFSblYvNU9sTGxyYm9vS1NtaHNLZ0l1OTNaRHZxL1pSK2Y4MGJ1bjZIelV2VlY0aWlocU1oT1VWRVJBQS9jTjR6SFJ6L2s1cWdxZHUwTnZUaVVtUWs0ZS9SWnJSWk1OVERSVjVNNHowT0YyTzNPdHRVN2I3NUd0NjdYdWptcTg5dThkVHY5LytxY2U5UnF0V0x6OGxLUHV5dFljVWt4aFlWRkZQLy9hNFF2bDM5Q3d3YjEzUnlWVkxVYW5SR2FNM2MreGNYRitQajQ4Sis1YnhFU0hJVEZZbEhTd2sxS1Nrb29LaXJpL2tjZTU1ZmRlM2p5bWVkNVo5YS95MjMzK3F3NSt0NnFFWWZEZ2QxdVo4dTJIM2wwL0dUeVRwM2l5OVZydVBINmJ1NE9EWUN0MjMva20yKy9CMkRTMk5GMHY3NGJYa3BlVmd2RnhjNmsrT0I3UjNINHR5TU11ZmNCdmw3NXVjYzFWdi94cjVrVUZ4Y1RFaHpNdTdQK1JYQ1F6bG5WZ2NQaG9Lakl6cnJ2dm1meXN5K3c0TVBGOU8zVGkvWnRQWHZ1V0ZjZEdlRHZ6L3kzWjZxOFZTUEZKU1hrNStmejlOU1grSGI5Um5yZU1vRHRHOVpXeVJCeTEzbEo1YVQ2Y2JXWFgzdHpEaDkvdG95NTgvL0RReVAvaHJlM1p3M3hYYjEyblpHNC9NZUx6OUcyMVZXNk9Wd051RzRNVDM1bUd0OXQrSUZuWC9pN3h5Y3ZUK2JsY2Z2ZHd3RG9jazFISm84ZlF5MGZINDlyRDhybFUxeGNUTjZwVXd5NjUzNSt6OGxoK01pSCtiOWxIN3M3TEtsaU5mb3ZmbVhxVndBTUh6S0lpUEF3VmFodVpqYWI4ZmIyWnN6RER3Q3dmY2RQRlc3MzFXcm5VUEhoZysvVTkxWU5tRXdtdkx5OGFOKzJOVDI3WHcvQWg0cy9jbk5VZi9oOCtVb2NEZ2RKYlZ0elU0L3UyTHk4Vko2cUNZdkZncSt2TDNObi9SdUx4Y0toek1QOGR1U291OE1xWjkxM3p1VDRmY01HRXg2bWMxWjFZVEtac05tODZOYjFXaHJVY3k2Z3R2M0hpdXNsVCtLcUkwY012VXZsclpxeG1NMzQrZm95N3JHSEFiRGI3UncvY2JKS2p1VTZMNm1jVkQrdTl2SkQ5OTlMU0hBd3AwNmZadU9temU0T3E1dzU3ODRINE9hYmV0Q2hYUnU4MUw2cUZpeG1NejQrUGp3eC9qRUE5dTAvUUc3dWNUZEhkVzdaMmI4YlBkWW5qbmtFUDE5ZkpTNnZjQmFMaGNDQUFENTQ1MDFNSmhONzkrMG5KeWZYM1dGSkZhdlJmL1g3RHh3QW9FZjNaRGRISXFVMWJkSVlFL0I3VHNXVGVtY2NjdDdGN1hIajlaYzVNdmt6VENZVDEzZnJBc0F2dS9lNE9aby83TjIvSDRDcldpU3FVVjFOK2Z2N1VjdkhPWS9xaVJNbjNCeE5lWWQvK3cxdzlnYVE2cWwxcTZzQU9IRHdrSnNqT1Q5WEhlazYzMHIxRTF4cWdTalgwT0JMelhWZVVqbXB2cnk5YlRSdEVnZkF2dlFEYm82bXZCMC83UVNjWlV6dHErb25KRGlZdW5XaUFOaVhudTdtYU03dGRINis4ZGpQejgrTmtZaW5DUXdNTUJZQ3p0TmNxRFZlalU1ZXVpYnpEZlB3RlpDdk5EWXZMMnplM3BTVWxIQXlMNi9jNjZkT253YjB2VlZIRWVGaEFQeWU4N3ViSS9uRHlaUE9NdWJ2NSt2bVNPVFBjTTJoV2xoWU5SZjZmOGJwMDg1R2RYQlFrSnNqa1lzVkhob0t3TW04cXVrRmR5bTU2c2lRNEdBM1J5SVhxL1RDVUZVMTlienJ2S1J5VXIwRkJnUUFjTndEZThibDVEcDdPWVVFcVl4VlYvNy9QeEZZVlQzQUw1V1M0aExqc1NmTnFTK2V3WFh6cEtwdUJvcm5xTkhKU3hFUkVSRVJFUkVSRWFtK2xMd1VFUkVSRVJFUkVSRVJqNlRrcFlpSWlJaUlpSWlJaUhna0pTOUZSRVJFUkVSRVJFVEVJeWw1S1NJaUlpSWlJaUlpSWg1SnlVc1JFUkVSRVJFUkVSSHhTRlozQnlCeU9adytmWnJ2dnZ1T3VYUG5rcDJkRFVDTEZpMHdtLy9JMzIvYnRnMEFQejgvaGcwYlJzZU9IUWtNREhSTHZDSWlJaUlpSWlJaW91U2xYQ0ZxMWFwRmNuSXltemR2WnRXcVZRQTg4Y1FUK1B2N0c5djA2ZE1IZ09iTm05T2pSdyszeENraUlpSWlJaUlpSW4vUXNIRzVvbGl0NTgvWGUzbDVYWVpJUkVSRVJFUkVSRVRrZk5UelV1UWNGaTFheEh2dnZRZkFpQkVqV0xObURmdjI3YU5seTVhTUhqM2FHRlplV0ZqSXZIbnorUG5ubjRtTWpDUXZMNC9odzRkVHYzNTlZMSs3ZCs5bTd0eTVCQWNIOCtPUFA5SzNiMS82OXUzTGxpMWJlTzY1NXlnc0xDUXhNWkVYWDN6UmVNK0VDUlBZc1dNSC92NytUSmt5aFlTRWhITWVhOG1TSmF4YnQ0N216WnZ6OWRkZmMrellNZUxqNDBsSVNHRGR1blZNbkRpUkprMmFYTjVmb29pSWlJaUlpSWpJUlZMUFM1Rnp1T1dXVzR6SDI3WnRZOHFVS1hUdjNwME5HemJ3MGtzdkdhL05uajJiVHovOWxDRkRoakJ1M0RoeWMzTVpOMjRjV1ZsWkFHUmxaVEY1OG1SaVltSjQvUEhIc2Rsc3ZQMzIyK3pjdVpQV3JWc2JDY1VkTzNhUWtaRUJRRVpHaHZHNFVhTkdKQ1FrblBkWU5wdU5aNTk5bG1IRGhoRVpHUWs0NS9ZY01XSUVEejMwVU5YL3drUkVSRVJFUkVSRUxpRWxMMFhPd1dLeEdJOVRVbElJQ0FpZ1o4K2VnRE9abVpHUndkR2pSL252Zi84TFlQUzByRmV2SG5sNWVTeGR1aFNBanovK21MeThQQm8yYkdqc0t5WW14dWk1MmJCaFEySmpZd0dNZlgzenpUZDA3Tml4VER6bk8xYlBuajN4OWZXdDhMTzBhdFhLT0lhSWlJaUlpSWlJU0hXZzVLVklKYmxXSmc4TEN6T2VTMDlQNTlkZmY2V2twQVFBSHg4ZjRJKzVOWC81NVJjQWR1M2FCV0JzMTY5ZlA5NTQ0dzJpbzZPTmZkMTQ0NDBBZlBubGwrVG41d05nczluS3hIQytZNTFydms2ejJWeXBPVDlGUkVSRVJFUkVSRHlGa3BjaUY2aDBiMHdBaDhOUjdqVlhndEgxYzNGeE1RQjc5KzQ5NjM2N2RldUd6V1lqSnllSG1UTm5jdlhWVjVmYnBqTEhFaEVSRVJFUkVSR3BLWlM4RkxsQXg0OGZOeDQzYk5pUXVMZzRvMWZtcVZPbkFDZ29LQUNjYzFXNnRnTllzMlpObWZlN3RnY0lDQWlnYytmT0FCdytmSmdHRFJxVU8zWmxqaVVpSWlJaUlpSWlVbE1vZVNsWEZMdmRiand1S2lveUhoY1dGbGI0dUxTMWE5ZFNYRnpNcGsyYkFPY2NrblhxMUNFeU1wTHUzYnNEa0ptWmljUGhZUC8rL2ZqNitob0wvdlR2M3grcjFVcGVYaDVUcGt3aE5UV1ZPWFBtc0gvL2Z1Q1BucGs5ZXZRQW5ITmlsbjdlcFRMSGNuSDF5SFQ5THlJaUlpSWlJaUpTM1dnQ1BMa2luRDU5bXUrKys0NXQyN1laenkxYXRJaHUzYnJoNWVYRm1qVnJqT2QzN3R6SnlwVXJ1ZnJxcThzc2ZoTVNFc0tFQ1JQWXYzOC9TVWxKUFBMSUk4WnI5OTEzSDE1ZVhzeWVQWnVRa0JDQ2dvSVlNMllNb2FHaEFNVEV4REI1OG1UZWZmZGQ5dS9mejlLbFN4azZkQ2pObWpWajY5YXRyRisvbm03ZHVuSFZWVmNSSHgvUE5kZGNRM3A2T2x1MmJBR2N3ODNUMHRKbzJyVHBlWThGc0gzN2R0TFQwd0hZdW5Vcmh3OGZKaW9xcW1wK3VTSWlJaUlpSWlJaVZVVEpTN2tpMUtwVmkrVGtaSktUa3l0OFBUWTJsc0dEQjVkN3ZuUlB6Y1RFeEFxM0FmRDI5dWIrKys4L1p3enQycldqWGJ0MjVaNXYxYW9WOCtiTk0zNmVQbjA2NEZ4Ti9NMDMzN3lvWTExMTFWVXNYTGp3bk51SWlJaUlpSWlJaUhnNkRSc1hFUkVSRVJFUkVSRVJqNlRrcGNnNWxKNHZVbk5IaW9pSWlJaUlpSWhjWGtwZWlwekQwcVZMamNlcHFha2NPblRJamRHSWlJaUlpSWlJaUZ4Wk5PZWx5RG4wNjllUGZ2MzZ1VHNNRVJFUkVSRVJFWkVya25wZWlvaUlpSWlJaUlpSWlFZFM4bEpFUkVSRVJFUkVSRVE4a3BLWElpSWlJaUlpSWlJaTRwR1V2QlFSRVJFUkVSRVJFUkdQcE9TbGlJaUlpSWlJaUlpSWVDU3RObDdLNmRPbitlNjc3NWc3ZHk3WjJka0F0R2pSQXJQNWp4enZ0bTNiQVBEejgyUFlzR0YwN05pUndNQkF0OFFyQXZEbGwxK3lZTUVDWG56eFJjTER3MW05ZWpWdnZmVVdiN3p4aHNybVJjalB6MmZGaWhWOCtPR0huRHg1RW9EazVHUUdEaHhJVEV3TUFCczJiR0RObWpWODg4MDNEQjA2bEQ1OStyZ3paQkVSa1Q5RmRaOVV0WjA3ZDdKa3lSSysrKzQ3QUFJREF4a3hZZ1RKeWNrQUhEdDJqTysvLzU0RkN4YlFvRUVEUm80Y2FaUTlFUkVSSlM5THFWV3JGc25KeVd6ZXZKbFZxMVlCOE1RVFQrRHY3MjlzNDJxb05XL2VuQjQ5ZXJnbFRwSFNPbmJzU0ZaV0Zvc1dMU0lzTEl6RGh3OHpZc1FJSlM0dmtvK1BEMzM3OXFWdTNibzg5OXh6QVBqNitwWnBRQ2NsSlhIczJERWFOV3FraXpjUkVhbjJWUGRKVld2V3JCa1RKMDVrN05peHBLV2xrWitmVDRzV0xZelh3OExDNk5tekoxOSsrU1dUSjArbVZxMWFib3hXUkVROGpZYU5WOEJxUFg5TzE4dkw2ekpFSW5KK3ZyNitEQnc0a0pFalJ6Snc0RUFlZnZoaDR5NjJYTHdPSFRyUXZuMTdBRmFzV01HQkF3ZU0xK3gyTzk5OTl4MDMzM3l6dThJVEVSRzU1RlQzU1ZVeW04Mzg3VzkvQTZDd3NKRDMzbnV2ek90ZmZmVVZLU2twU2x5S2lFZzU2bmw1Q1N4YXRNaW9mRWVNR01HYU5Xdll0MjhmTFZ1MlpQVG8wVVlQdU1MQ1F1Yk5tOGZQUC85TVpHUWtlWGw1REI4K25QcjE2eHY3MnIxN04zUG56aVU0T0pnZmYveVJ2bjM3MHJkdlg3WnMyY0p6enoxSFlXRWhpWW1KdlBqaWk4WjdKa3lZd0k0ZE8vRDM5MmZLbENra0pDU2M4MWhMbGl4aDNicDFORy9lbksrLy9wcGp4NDRSSHg5UFFrSUM2OWF0WStMRWlXelpzcVZTbjZtNjJyQmhBNis4OGdwSlNVbHMzNzZka0pBUVJvNGNTZVBHalFIWXRXc1h5NVl0QStDSEgzNmdhZE9tUFBqZ2c0U0ZoWEhnd0FHbVRadkd3WU1IaVlpSW9HdlhydGp0ZGo3NTVCTUFyci8rZWthTkdzWDI3ZHVaT25VcWRydWQ1czJiTTM3OGVHYk9uTW4zMzM4UHdNaVJJK25WcXhjQXExZXZadVhLbFpoTUpuSnljaGcyYkJodDJyUUJuQmNMQ3hZczRNQ0JBOWp0ZG1Kall4azBhQkFXaTRYNTgrZXpjT0ZDQUZKU1VoZzRjQ0JQUGZVVUJ3OGVKREF3a0lrVEo1YTVxeTBYWnZqdzRXelpzZ1c3M2M2Y09YTjQ1cGxuQUZpNWNpWEp5Y2xZclZZMmJ0eklDeSs4WVB4dEppUWtjT2pRSWI3OTlsdkErVDIzYk5tU2wxNTZpWDM3OWhFZkgwOVNVaElmZi93eFBqNCszSDMzM1Z4Ly9mWEdNYzlWOWpJeU1wZzZkU29IRHg3RTM5K2ZEaDA2c0dQSERtSmlZaGd4WWtTWkhqTHo1ODluNjlhdHRHalJvbHc4cm5LM2F0VXFVbE5UQ1FzTG83Q3drQWNlZUlEQXdFQzJidDNLczg4K2EzeW1zV1BITW0vZVBLTkgra01QUFVTUEhqMHVxUHlkN1ZnaUl1SlpWUGVwN3F0S1RaczJKVGs1bVZXclZ2SFZWMS9SdTNkdkVoSVNLQ29xWXMyYU5UejU1SlBrNWVYeHlpdXZHRzNtL3YzN0E1Q2Fta3B1Ymk1Tm16WmwvUGp4WkdSazhNSUxMM0Q2OUdsNjkrN044ZVBIV2I5K1BURXhNWXdhTllvbVRab0F6bXV3RHovOGtLeXNMREl5TXNqT3ptYmd3SUdrcEtRQWxMbk9hdENnQVhYcjFpVXRMWTMyN2RzemJOZ3dmSDE5QVVoUFQyZnExS2wwN05nUnM5bHN4Tk80Y1dNbVRacEVSRVRFT2R2dEN4Y3VaUDc4K1FEY2ROTk5EQnc0a09lZmY1N2R1M2NUR0JqSWswOCtTVUJBQU04ODh3eVptWmtFQmdZeWRlcFVObS9lekx2dnZnczRwM040OE1FSHNkbHM1T1RrOE5aYmIrSHQ3VTFtWmlhOWV2V2lhOWV1bC9YN0ZCRzVYTlR6OGhLNDVaWmJqTWZidG0xanlwUXBkTy9lblEwYk52RFNTeThacjgyZVBadFBQLzJVSVVPR01HN2NPSEp6Y3hrM2JoeFpXVmtBWkdWbE1YbnlaR0ppWW5qODhjZXgyV3k4L2ZiYjdOeTVrOWF0V3hzVjhJNGRPOGpJeUFBZ0l5UERlTnlvVVNNU0VoTE9leXliemNhenp6N0xzR0hEaUl5TUJKeHplNDRZTVlLSEhucm9najVUZFpXZm44LzQ4ZU41OU5GSHVmZmVlMGxMUytQMTExOEhJRE16azBtVEptRzFXbm5zc2NmbzJiTW5HemR1Wk5hc1dRRFVxMWVQMXExYkExQ25UaDJHRGgzS0hYZmNZZXc3SlNVRm04MUd1M2J0aUk2T0JxQjE2OWFFaG9iU3RtMWJ3Tm03MTlXSTNyQmhBOU9uVHljbEpZV0hIMzZZZmZ2Mk1XM2FOSXFLaWdDWU5Xc1dTNVlzNFlFSEh1QysrKzVqMGFKRmZQYlpad0Q4NVM5L01ZNTczWFhYRVJFUlFjT0dEUUdJaTR0VDR2SlBpb21KTWI2blRaczJzV0hEQnZMejgxbS9mcjNST0d6ZnZqMTE2OVlGb0UyYk5nd2RPdFRvK1dxeFdPalZxeGN4TVRHMGE5Y09nTDE3OTlLa1NST21UNTl1Tk01MzdOZ0JuTC9zUlVkSDA2cFZLd0NDZ29KNDlORkhHVDU4T0QvODhBTXpaODRzRS91dHQ5NUtpeFl0eXNSak1wbU16L1AxMTE4elk4WU1icjc1WmthUEhrMWFXaHF2dnZvcUFLMWF0YUpPblRxQXMreUdoWVhScVZNbndGbDJYVk5tVkxiOG5ldFlJaUxpV1ZUM3FlNnJha09HRE1IYjJ4dHdYck00SEE2V0wxOU9qeDQ5c0ZncytQbjVHY2x0czluTTBLRkRHVHAwS0NFaElRQmNmZlhWUkVaRzBxWk5HNk1UeUtaTm14ZzhlRENQUFBJSXYvNzZLMU9tVENFdkx3K0F0OTU2aTBXTEZuSFhYWGN4YmRvMGpoMDd4dXV2djg3ZXZYc0I1L2NkRlJVRk9JZTNUNW8waWM2ZE8vUEZGMThZblJNQTZ0ZXZUMUpTRW9NR0RTb1hUMFJFQkhEdWRyc3JXUXJPc2hNZUhrNnpaczBBWjlsSlNFZ2dPanJhdUY1bzJMQWhzYkd4SkNVbEdlL3IxYXNYTnB1Tm9xSWlubnJxS1E0Y09NQWpqenpDRFRmY3dNc3Z2OHp1M2JzdjJmY2tJdUpKbEx5OEJDd1dpL0U0SlNXRmdJQUFldmJzQ1RnVGZ4a1pHUnc5ZXBULy92ZS9BRVlsVzY5ZVBmTHk4bGk2ZENrQUgzLzhNWGw1ZVVZREtDVWxoWmlZR09NT3Jhc0NBNHg5ZmZQTk4zVHMyTEZNUE9jN1ZzK2VQWTA3aUdkcTFhb1ZzYkd4bGZwTTFWbWpSbzFvMmJJbEFNZVBId2N3ZnMvWjJka1VGUlVaaXpPNTVqdzlkT2lROGY3U2l6aWR5V1F5bFh0c05wc3BMQ3prODg4L0w3Zk5CeDk4QUVCc2JDd1JFUkYwN3R5WnVMZzR6R1l6UjQ4ZTVZc3Z2aUF5TXBLUWtCRHExS21EeFdJeGVpZVVqc05rTXBHZW5zNm1UWnZLSFVNdTNoMTMzRUZBUUFBQWI3LzlOcDk4OGovYllEa0FBQ0FBU1VSQlZBbTlldldxMU8rMzlQZmpldHlnUVFQYXRtMUxkSFMwa1FSZnZudzVVTG15Vi9wdkV6QnVmcmdTNVdmYkRpb3VkMDJhTk1Gc05sTzNibDNXcjE5djdNKzE3Wm1mcy9UUGxTMS81enVXaUloNEZ0VjlxdnVxVWxoWUdBTUdEQUFnTFMyTjVjdVhzMlhMRmpwMzdteHNjNjZ5VnRIMzBhbFRKNktpb3VqU3BRdisvdjZjT0hHQ05XdldBTTRFdWNQaFlOdTJiZGhzTm1QNnI3TzE3UjBPaDdGNHF5dWhYZEYyWjhaekllMzJNOTliK2pPZFdZNC8rdWlqY3U5YnQyNGRlL2Z1cFduVHBzQWZmd3NyVnF3b3Q2MklTRTJnWWVPWG1LdFNDZ3NMTTU1TFQwL0haREpSVWxJQ09DZEZoei9tMXZ6bGwxOEE1NUFad05pdVg3OSs5T3ZYcjh6K2I3enhSdDU2NnkyKy9QSkwvdnJYdndKZ3M5bktiUFBycjcrZTgxam5tcS9UYkRaak5wdXgyKzNuL1V4bk5oaXJFMWZzUzVZczRmMzMzNmRObXpZODl0aGpBQ1FtSnZMYWE2OWhzOWxZc21TSjBmQXBMaTcrVThkY3Rtd1puVHAxSWowOTNYaXVzTENRUFh2MkFIOTg3eE1uVGpSZTM3MTdOdzZIZ3hNblRqQjM3bHdBRWhJU01KbE1GY2J6MldlZmNlMjExeHJKYS9uekFnSUNHRFJvRUcrKytTWVpHUmxzM3J5WjIyKy8vYUwzVjdyaDZ2cWJjcFdKQ3lsN3VibTV2UERDQzN6NzdiY2tKaVl5Y09EQWN0dWNyZUYvOHVSSm84RytlUEZpZkh4OHNObHNOR3ZXak56Y1hNTER3NDF0TjIvZXpPblRwOHMwOE0rbW92SjNJY2NTRVJIUG9McFBkVjlWNjl1M0wvLzk3Mzg1ZXZRb2I3enhCbE9uVHYxVCt5djl2WWVIaDNQeTVFbWpqRDN4eEJQRzlkaS8vLzF2bzJ5NTJ0Nmw3ZHk1azNIanhyRnIxeTVTVWxMS2RSSTU4MWlsWFVpN2ZjV0tGV3pZc0lHZmZ2cnBuSjhyTFMzTjZOVjU1dlBndkxhYk8zY3UrZm41Tkd2V3JGSnJONGlJVkVjNnUxV1JNKytZT1J5T2NxKzVLa3pYejY1S3pUV0VvU0xkdW5Wajd0eTU1T1RrTUhQbVRQcjM3MTh1VVZXWlkxMk1QL05lVDlXdlh6L2k0dUtZUEhreXI3NzZLcE1uVDhac05uUHMyREZlZSswMWJydnROcnAwNldJMFJpN1c4ZVBITVpsTUpDWW1sbm0rdUxqWTJPL2V2WHVwVjY5ZW1kZGRqYU9DZ2dMdXV1dXVjelpJdG0vZlRueDgvRG5MajF5Y2xKUVVsaTFiUm5wNk9vTUhENzVrKzNYOVRaVXVXNVV0ZTBGQlFVeWNPSkdmZi82WmNlUEc4ZUNERC9MUGYvN1Q2Q0ZRVWxKeTFoN0NwUnZkWGJwMEtWY3VTMnZUcGcyMzMzNDczMzc3clRGM1dFWE9WdjR1NUZnaUl1STVWUGVwN3F0S1BqNCtEQjA2bEpkZmZwbFdyVm9aVXdOY0NoWDFabHkrZkRtN2QrOW0yclJwZlBYVlY5anQ5Z3JMV0xObXpSZzFhaFFmZmZRUjc3enpEai8vL0RNelpzd3cydUNWS1dPVmFiZW5wS1NRbUpqSTdObXp6em5VZThXS0ZRd1pNb1FGQ3haVWVLeUFnQUNHRGgxNjF2ZUxpTlFVR2paZVJWeERrY0U1M05zMURCamcxS2xUZ0xOaUErY1FadGQyQUd2V3JDbnpmdGYyNEt5Z1hFTXFEaDgrVElNR0Rjb2R1ekxIdWhTZnFhWnd6Uk82WWNNR2R1M2F4WjQ5ZTVnNmRTb0JBUUgwN3QzN2toeGo5ZXJWOU8zYnQ5enp0V3JWTXViWVdiNTh1ZEdJS2lrcElUOC8zMGhtRmhVVmxXazhwNmVubDJ0d2JkNjh1Y3prOS9MbnJWaXhncVZMbDJLeFdManJycnRJU2txaWVmUG1sMnovcnI4cDEzUVFGMVAyNHVQakNRME41ZFNwVTJ6YXRJbWRPM2V5ZXZWcTh2UHpqZm1renVUbjUwZG9hQ2pnTEp1bDQzRU5rN3BRWnl0L1ZYRXNFUkdwT3FyN0trOTEzNFU3ZXZRb2MrYk00ZENoUTNUdDJwWFkyRmlHREJseVNZOXg0c1FKQU9NNjZWLy8raGRmZnZrbGd3WU5JaWdvcUZMN2NQVzQzTHQzTC92MjdlUFRUei9sNk5HajJPMzJzeVlsTDZUZFhobHBhV2trSlNWVjJJSEV0VkRWcmwyN09ITGtpUEg4L3YzN0wvZzRJaUxWZ1pLWEZTZzlaTnExYUFvNGgvaFc5TGkwdFd2WFVseGNiTXg5NDVyOE96SXlrdTdkdXdOL3pMdXlmLzkrZkgxOWpjVngrdmZ2ajlWcUpTOHZqeWxUcHBDYW1zcWNPWE9NU3NqVk05TTFZYmhyMHVjemh5RlU1bGd1cmg2WkZRMmJPTjlucXM1V3JWckYwYU5IQVl6aFNWYXJsWWlJQ0xadTNZcmRiaWN6TTVQRml4Y2JLeDBXRkJTUW1aa0psUCtkbC83OWxXNmN1QjVmZSsyMWhJZUhHeitYM3NZMURPdkhIMy9rNVpkZkpqVTFsWC8vKzk4VUZoYVdtYlI3NXN5WkxGdTJqTlRVVkRadTNGaG1LZ0p3THJKa05wc3I5WjNLK1pXVWxQREdHMjh3Wjg0Y2NuTnoyYlJwRThPR0RUdnJ0a0M1NzdlaWh1ckJnd2ZaczJjUCtmbjUvUGpqandER2ZMS1ZLWHVsRTl3QVI0NGM0ZmZmZndlY054VmVlZVVWWnN5WVFWcGFtdEd3clNpZVBuMzZBTTZMMVBuejU3TnUzVG9XTEZoQWNIQndoY2VwYUIrVkxYL25PNWFJaUhnRzFYMnErNnBhYW1vcW4zenlDWjkvL2pucDZlbkV4OGNiaTVLVzVtcHJWMVNlS25wdTgrYk5IRDkrblAzNzk1T1ZsVVZBUUFEWFhITU40RnpCSHB4ckJpeFlzTURZOSsrLy8wNU9UZzd3UjA5RzE3NWQwM25WcWxXTHZYdjNNbnYyYlA3NzMvOVdlQTNvZXMrRnROdlBMR3VsWDNQRlY3dDJiVHAxNmxUaCs2Njc3am9DQXdNcExDeGs2dFNwckZtemhvVUxGeHJYTnlJaU5ZMlNsNldjUG4yYVZhdFdHUk9HQXl4YXRJaTB0RFQyN3QzTC8velAveGpQNzl5NWs1VXJWNWJwalFnUUVoTENoQWtUbURkdkhrbEpTWXdkTzlaNDdiNzc3cU4zNzk3TW5qMmJhZE9tRVJRVXhQUFBQMi9jbVkySmlXSHk1TWswYU5DQS9mdjNzM1RwVXRxM2IwK3paczNZdW5VcjY5ZXZaOGVPSFZ4MTFWWEV4OGR6elRYWGtKNmV6cFl0V3dEbm5VSFgvQ2ZuT3hZNGg3cTQ1b0xadW5Vcmh3OGZydkQzY3E3UFZGMTE2dFNKSlV1V01IcjBhTjU4ODAwYU4yN01FMDg4UVVSRUJCMDZkQ0FxS2dwdmIyL3k4L081Ly83N0NRc0xvN2k0bUlNSEQ1S1JrV0dVa2ZUMGRQYnQyOGZhdFd1TmZhOWN1WkxDd2tJMmI5NXN6SGVVbHBaR2RuWTJYMzMxRmVCTWtLOWN1UktBN3QyN2M4ODk5eEFXRnNiNjlldjU1cHR2dU8yMjI0d0ZoTWFNR2NNMTExeERVVkVSSDN6d0FSa1pHVVl2VHRjRTRBQWJOMjRrS3l2TEtBOTc5dXd4R2w1eTRjeG1Nd01HRE1CcXRUSjI3RmhhdG14cFhCQ1ZWdnB2Wjh1V0xXUm5aeHQzMisxMmU3bHBIYUtpb3ZqaWl5OTQ0SUVIQUJnOWVyUXhuT3g4WmUvUW9VTnMzNzRkY0Y2NHZmWFdXMHlkT3BXNHVEZ2VmL3h4RWhNVDZkYXRHMTVlWHF4ZHU1WU9IVHFRazVOamxEV0h3MkU4N3Rldkh3TUdEQ0FnSUlCUFAvMlUxYXRYYytlZGQySTJtOW15Wll0eHdiaHg0MGFPSFR0VzVqT2xwcVlDbFM5LzV6cVdpRlN0L1B4OFB2NzRZLzc2MTcvU3AwOGYrdlRwdzR3Wk16aDQ4S0N4ellZTkc1Z3hZd2I5Ky9jM1ZzV1ZLNVBxUHRWOVZhMXIxNjdVcTFlUEZTdFdzR0RCZ2dxSFBPZmw1Um1kQ3h3T0IydlhydVhubjM4Mnl0ejY5ZXZMSmVrYU5HakFQLy81VHlaTm1rUmNYQnhQUC8wMGZuNSt3QjhyZE9mbjU5T2hRd2R1dXVrbWJEWWJPM2Jzd01mSGg2MWJ0eHJmL2FaTm0zanp6VGQ1Ly8zM2FkKytQYzgvL3p5dFc3ZW1UcDA2cEthbTByVnJWOEM1WUk2cm5lOHFCM0R1ZHJ0cmtTcHdKbkdQSFR2R2poMDdBT2QxM0s1ZHU4akl5RERLVTFaV0ZudjI3T0hMTDc4MDN2ZC8vL2QvRkJZV1VxdFdMWjU1NWhuaTQrTTVlUEFnOCtmUEp6SXlrdmJ0Mi8rWnIwZEV4R09aSEg5bUlqOFAxNmg1R3dEV3BuNWVwY2V4MiszY2V1dXRBRHo5OU5PMGE5ZXVTbzkzT1ZUMVo3cWhkejhLQ2dyWXVuNE5BZjkvVlVtWHkvVzl5YVdYdHZ0WGh0My9NUDcrZm14YnYvYjhiN2dNL2pya1hyN2ZzSkdIUjk3THdQN2xoKzVmTHUrOTl4NkxGaTBpUGo2ZTZkT251eTJPNnFwM3Y3K1NlL3c0bnk1YVFJdkVadTRPcHd5ZHM2cS9kOTlid052dmZjQ0FXMi9oNzg4LzQrNXd6dWxpeTl2NjlldDU3cm5uQU9qZHV6ZjMzMzkvbWRkWHJGaEJmbjUraFZPY3lLVjNiWGZuOE9nMXFjdUlybnZwUjdONHlubEpkZCtmODh5MGwxbjU1VmVNSGYwUUkrK3J1QWVzdTdqSzJMdHZ2a2FUeGhjL0xkV2ZOVzdjT0hidTNFbi8vdjAxOStNRkduYi93NlR0L3BWNWM5NmdTK2Z5Q3hONWlwMjcwdWpkenpsU3pkM25OUEU4MS9lNmxjTENRcjVjL2drTkc5UjNkemhTaGE3c1czOGlJaUlpVjRBT0hUb1lQWEpXckZqQmdRTUhqTmZzZGp2ZmZmY2ROOTk4czd2Q0V4RVJFUkU1SzYwMmZnbVVub2VrcHN3eldCTS9rNGc3blRtM2tZakk1VFo4K0hDMmJObUMzVzVuenB3NVBQT01zNWZweXBVclNVNU94bXExc25IalJsNTQ0UVVLQ3d0SlRFd2tJU0dCUTRjT0djTm5SNDRjU2N1V0xYbnBwWmZZdDI4ZjhmSHhKQ1VsOGZISEgrUGo0OFBkZDk5ZFpnR1RYYnQyR2NOc2YvamhCNW8yYmNxRER6NUlXRmdZR1JrWlRKMDZsWU1IRCtMdjcwK0hEaDNZc1dNSE1URXhqQmd4b3N4dzVmbno1N04xNjFaYXRHaFJMcDVldlhvQnp2bXNVMU5UQ1FzTG83Q3drQWNlZUlEQXdFQzJidDNLczg4K2EzeW1zV1BITW0vZVBGYXRXZ1hBUXc4OVJJOGVQWmcvZno0TEZ5NEVuUE9LRHh3NGtLZWVlb3FEQnc4U0dCakl4SWtUYWRHaXhUbVBKV1dwN3BPcWR1YjhwQ0lpVWpPcDUrVWxzSFRwVXVOeGFtcXFNZjlKZFZZVFA1T0l1MlJrWkJnTFhxV25weHNYekNJaWwxTk1USXlSNk51MGFSTWJObXdnUHorZjlldlhHL080dFcvZm5ycDE2d0xRcGswYmhnNGRTbkp5TWdBV2k0VmV2WG9SRXhOalRDZXpkKzllbWpScHd2VHAwOG5MeStPVlYxNHg1bkRMek14azBxUkpXSzFXSG52c01YcjI3TW5HalJ1Wk5Xc1c0Rnpjb2xXclZnQUVCUVh4NktPUE1uejRjSDc0NFFkbXpweFpKdlpiYjcyVkZpMWFsSW5IWkRJWm4rZnJyNzlteG93WjNIenp6WXdlUFpxMHREUmVmZlZWb094Q2c2MWJ0eVlzTEl4T25Ub0J6c1g2WEFzaC91VXZmekdPZDkxMTF4RVJFVUhEaGcwQmlJdUxNeEtYNXpxVy9FRjFuMVMxTFZ1MkdQUDNidHk0a1o5Kytzbk5FWW1JU0ZWUno4dExvRisvZnZUcjE4L2RZVnhTTmZFemliaExkSFMwTG14RnhDUGNjY2NkckZxMWloTW5UdkQyMjIrVG5KeE1yMTY5akpWMno2WDBRaU91eHcwYU5EQlcxMjNkdWpYZmZ2c3R5NWN2SnpFeGtlenNiSXFLaW94Rjd2ei8veHpYcFcrSVdpeVdNc2R3TFhvUkhSMWQ1dmt6dHdQS3hQekJCeDhBMEtSSkU4eG1NM1hyMW1YOSt2VmtaV1VSSGg1dWJIdm01eXo5YytuUFp6S1pTRTlQTjVKdkYzSXNjVkxkSjFXdGRldldaUlpVRlJHUm1rdkpTeEVSRVpFclJFQkFBSU1HRGVMTk45OGtJeU9EelpzM2MvdnR0MS8wL2tvbi9NTEN3Z0JuTHp1QXhNUkVYbnZ0Tld3MkcwdVdMREZXRHk0dUxpNjNuOXpjWEY1NDRRVysvZlpiRWhNVEdUaHdZTGx0enBaZ1BYbnlwSkVRWGJ4NE1UNCtQdGhzTnBvMWEwWnVibTZaaE9MbXpaczVmZnAwcFVhVWZQYlpaMXg3N2JWbFZzNitrR09KaUlpSXlLV2g1S1dJaUlqSUZTUWxKWVZseTVhUm5wN080TUdETDlsK1hiMGpTODg5ZCt6WU1WNTc3VFZ1dSswMnVuVHB3dTdkdXl1Y215NG9LSWlKRXlmeTg4OC9NMjdjT0I1ODhFSCsrYzkvR3NPOVMwcEt5aVJLU3l1ZDFPelNwUXVKaVlsbmpiRk5temJjZnZ2dGZQdnR0OGE4bVJYWnZuMDc4Zkh4N04yNzk2S1BKU0lpSWlLWGh1YThGQkVSRWJrQ3JGaXhncVZMbDJLeFdManJycnRJU2txaWVmUG1sMnoveDQ4ZkJ5QTJOaGFBUFh2Mk1IWHFWQUlDQXVqZHUzZWw5aEVmSDA5b2FDaW5UcDFpMDZaTjdOeTVrOVdyVjVPZm40KzN0M2VGNy9Iejh5TTBOQlNBMWF0WGw0a25PenY3b2o3TDVzMmJ5eXc4VkpYSEVoRVJFWkZ6VS9KU1JFUkVwSVlyS1NuaGpUZmVZTTZjT2VUbTVySnAweWFHRFJ0MjFtM2hqeDZVWi81ZjJzR0RCOW16WncvNStmbjgrT09QQVBUczJST0FyVnUzWXJmYnljek1aUEhpeFh6Ly9mY0FGQlFVa0ptWldXYWZybU1lT1hLRTMzLy9IWUNHRFJ2eXlpdXZNR1BHRE5MUzBvelZ4eXVLcDArZlBvQXpRVHQvL256V3JWdkhnZ1VMQ0E0T3J2QTRGZTJqOUlyWXQ5eHlDMmF6MlhpdTlHdm5PNWFJaUlpSVhGcEtYb3FJaUlqVWNHYXptUUVEQm1DMVdoazdkaXd0VzdZMGtvR2xiZDI2bGNPSER3UE9sWHl6czdPTjRkVjJ1NzNNL0k4QVVWRlJmUEhGRnp6d3dBTUFqQjQ5MmhoSzNhRkRCNktpb3ZEMjlpWS9QNS83NzcrZnNMQXdpb3VMT1hqd0lJY09IV0w3OXUyQU0ybjUxbHR2TVhYcVZPTGk0bmo4OGNkSlRFeWtXN2R1ZUhsNXNYYnRXanAwNkVCT1RnNHJWNjRFbklsSDErTisvZm94WU1BQUFnSUMrUFRUVDFtOWVqVjMzbmtuWnJPWkxWdTJHTW5TalJzM2N1ellzVEtmS1RVMUZZQmx5NVlabjJ2anhvMWtaV1d4WmNzV3dObUxkTmV1WGVjOWxvaUlpSWhjZXByejhncDA2TkFoeG80ZHk1Z3hZMmpidGkwSER4N2tpU2VlWU5Tb1VYVG8wTUhkNGRWNFJVVkZMRjY4bU5XclY1T1ZsVVZCUVFGQlFVRzgvZmJiWngwU0p5STF4ODZkTzFteVpBbmZmZmNkQUlHQmdZd1lNWUxrNUdUQU9VZmc5OTkvejRJRkMyalFvQUVqUjQ2c01Na2tjcUh1dnZ0dTdyNzc3bk51MDZwVksvNzNmLyszekhOanhveGh6Smd4Rlc1dnRWb1pPWElrSTBlT0xQZGFkSFEwczJmUEx2UGMzTGx6eS96ODJtdXZuVE9lTysrOGt6dnZ2TlA0T1RnNG1DbFRwcFRiem13Mk0yVElFSVlNR1ZMdXRkYXRXMWZxTTkxeHh4M2NjY2NkWlo1NzQ0MDNMdWhZSXVKK216ZHY1dGxubjhWdXR6TjQ4R0J1dSswMmQ0Y2tsOW0zMzM3TGtpVkxqSnRPOWV2WDUvWFhYeSszM1NlZmZNS2NPWE1BOFBiMjVwNTc3cUZ6NTg2RWhJUmMxbmhCNVZia2ZIU0wrQXBVcDA0ZDdybm5IdGF0VzhlSEgzN0lwNTkrU3A4K2ZXalpzcVc3UTdzaXZQNzY2eXhZc0lDTWpBd0tDZ3FvVTZjT1R6enhoQktYSWxlSVpzMmFNWEhpUkpvMmJRcEFmbjQrTFZxME1GNFBDd3VqWjgrZVJFVkZNWG55WkNVdVJVUkVMa0NiTm0yb1hidTJ1OE1RTityVXFSTTllL1lrTGk0T2dQVDBkTFp1M1ZwdXU1OSsrZ2svUHo4QW1qUnBRdS9ldmQyU3VBU1ZXNUh6VWMvTEs1REpaS0o3OSs1MDc5N2QzYUZjY2ZidDI4ZXVYYnQ0NXBsbmFOS2tDVGFiVFVsTGtTdVEyV3ptYjMvN0cyUEdqS0d3c0pEMzNudXZUQyt3cjc3NmlwU1VGR3JWcXVYR0tFWE83c3c1SkVWRVBJbkZZbkYzQ09KbUZvdUYzcjE3OCs5Ly81dVNraEtXTFZ0R3ExYXRqTmUzYmR0R3ExYXRqS1NtSjB6OW9YSXJjblpLWHY0Skd6WnM0TTAzMzZSTGx5N1k3WFkrK2VRVEFMcDE2OFlqanp6Q2YvN3pIeFl1WEFoQVNrb0tBd2NPNUttbm51TGd3WU1FQmdZeWNlSkVJaU1qZWU2NTU5aTNieDgrUGo0ODk5eHo3Tm16eHhpbWRQWFZWek4rL0hoKyt1a25ubjMyV1FvTEMwbE1UR1RzMkxITW16ZVBWYXRXQWZEUVF3L1JvMGNQQUhiczJNRTc3N3hEZEhRMGh3OGZwa09IRHZUcjF3K3oyY3dQUC96QTFLbFRzZHZ0TkcvZW5QSGp4ek56NWt4akV2MlJJMGZTcTFldnkvMnJyRkdXTDEvT2loVXJhTlNvRVFjUEhtVEFnQUZjZmZYVkFLeFpzNFpodzRieDBVY2ZFUlFVeE9IRGgrbllzU1A5Ky9mSFpESzVPWEtwaktOSGo3Snc0VUtLaTR2WnZuMDd2cjYrM0hmZmZjWWNiM3YzN3VYdmYvKzc4WjI3aGlwZWM4MDFqQjQ5bWwyN2R2SGNjODhaZjhzdnZ2aWlzZThKRXlhd1k4Y08vUDM5bVRKbEN2WHExV1A2OU9sczNMZ1JnSEhqeGhFY0hNelRUejlOWVdFaFRaczJaZHk0Y2RqdGRwNS8vbmtPSERoQWFHZ29VNlpNNGVlZmYyYm16SmtBOU9qUmc3Lzk3VzlzMzc2OTBuLy9xMWV2WnVYS2xaaE1Kbkp5Y2hnMmJCaHQyclRocnJ2dW9sT25UdVRsNWJGbXpSb0ErdmJ0eTlHalJ5a3NMR1RZc0dHODlOSkw3TnUzai9qNGVKS1Nrdmo0NDQveDhmSGg3cnZ2cm5EMTNpdFYwNlpOU1U1T1p0V3FWWHoxMVZmMDd0MmJoSVFFaW9xS1dMTm1EVTgrK1NSNWVYbTg4c29yeG5mVXYzOS9BRkpUVThuTnphVnAwNmFNSHorZWpJd01YbmpoQlU2ZlBrM3YzcjA1ZnZ3NDY5ZXZKeVltaGxHalJ0R2tTUk1BQ2dzTCtmREREOG5LeWlJakk0UHM3R3dHRGh4SVNrb0s0SnpqMEZVK0d6Um9RTjI2ZFVsTFM2TjkrL1lNR3pZTVgxOWZ3Tm1EWWVyVXFYVHMyQkd6Mld6RTA3aHhZeVpObWtSRVJBUjJ1NTBGQ3hadzRNQUI3SFk3c2JHeERCbzBDSXZGd3NLRkM1ay9mejRBTjkxMEV3TUhEdVQ1NTU5bjkrN2RCQVlHOHVTVFR4SVFFTUF6enp4RFptWW1nWUdCVEowNmxjMmJOL1B1dSs4Q2tKeWN6SU1QUG9qTlppTW5KNGUzM25vTGIyOXZNak16NmRXckYxMjdkcjJzMytlVkpDTWpnMDJiTmdIT3NyQnExU3BqMmdPcFdUWnMyTUFycjd4Q1VsSVMyN2R2SnlRa2hKRWpSOUs0Y1dNQWR1M2FaY3dWK3NNUFA5QzBhVk1lZlBCQndzTENPSERnQU5PbVRlUGd3WU5FUkVUUXRXdlhNdTNsNjYrL25sR2pSdkhoaHgrZXQ3M3M2cDErdHJySmJyY3paODRjMXE1ZFMrM2F0V25jdURHcHFha1VGaGJTc21WTHhvOGZ6NTQ5ZXk1NS9YdTJYbExuYWd1S1UwWkdScVhPOFR0MzdxejBOZENTSlV0WXVIQWhNVEV4NU9YbEFjNXkrZEZISHhFV0ZzYVlNV05vMkxBaDRLd1A1ODJieDg4Ly8weGtaQ1I1ZVhrTUh6NmMrdlhyYy9Ma1NXYk9uR20wYzhhTkc4ZDc3NzNIaVJNbnVQSEdHN25ubm5zd204MTgrT0dIdlAvKys0Qnoyb2xCZ3dZQmNPclVLUVlQSGt4QlFRRk5telpsd29RSlJFUkVuTE1ObVplWHg0d1pNMWkvZmowQWp6MzJHSFhxMUdIeTVNbkdmc2FQSDA5UlVWR2w2MGFCaUlnSU9uWHF4RGZmZk1QMzMzL1AwYU5IaVlpSUFKelhaY09IRCtlOTk5NnI4TDNudXFZK1gzdC94NDRkbFc1elY3YmNWdlp2cG5SN1B6RXhrVW1USnVIcjY4dS8vdlV2MXExYlI5dTJiWms0Y1NKRlJVWG5iQk51MkxDQkYxOThrY0xDUXVMajQ1a3dZUUx2dlBPTzhYY3hjdVJJcnJ2dXVrcWZLMWVzV01IaXhZdHhPQndrSlNXeGZ2MTY0L3Q0OHNrbmlZMk52ZVRmdjlRczdyKzlVSTBsSlNYUnRtMWJoZzRkV21hT3BKU1VGS3hXSzMvNXkxK001NjY3N2pvaUlpS01Dak11TG80V0xWb1FHUmxKKy9idEFhaFhyeDRKQ1FsbGVrVDI3TmtUTHk4dldyVnFSWjA2ZFFEbjNFMWhZV0YwNnRRSmNNNDM1YXEwZi92dE41NTY2aW04dmIxNTdMSEhHREJnQVBQbXpXUGV2SGtBdEd2WGp1am9hR00vb2FHaHRHM2IxdGlQRXBkL3pwbzFhNWc1Y3lZZE8zYmtrVWNlSVQ0K25xbFRweG9Oa2NPSER6TnIxaXlLaTR0NS9QSEg2ZCsvUC9QbXpTczNCNWg0Sm9mRHdlVEprOW0rZlR1alJvMWkxS2hSN05temgyblRwaG05ajJKalk0M3p3dENoUTQyN3VOMjZkY1BIeDRmV3JWc2JpYVFkTzNhUWtaRUJPQnZ4cnNlTkdqVWlJU0VCUHo4LzQzeGdNcG5vMHFVTHpaczN4OS9mSDNEZTNLaGR1emJSMGRIR3RBOHhNVEUwYXRTSWE2Kzkxb2o3eGh0dnhHYXpWZnJ2ZjhPR0RVeWZQcDJVbEJRZWZ2aGg5dTNieDdScDB5Z3FLdUtXVzI1aDFLaFJ4amtINEs2NzdtTENoQWtrSkNRUUV4TkR1M2J0QUdjaXQwbVRKa3lmUHQxSXd1M1lzZU5TZnkzVjJwQWhRNHplMTdObno4YmhjTEI4K1hKNjlPaUJ4V0xCejgvUFNQaWF6V2FqWExtR05GMTk5ZFZFUmtiU3BrMGI2dGV2RDhDbVRac1lQSGd3anp6eUNMLysraXRUcGt3eEdzTnZ2ZlVXaXhZdDRxNjc3bUxhdEdrY08zYU0xMTkvbmIxNzl3TE9jaEVWRlFVNGg3ZFBtalNKenAwNzg4VVhYeGdKQjNET0haV1VsTVNnUVlQS3hlTzZLSmcxYXhaTGxpemhnUWNlNEw3NzdtUFJva1Y4OXRsbkFFYkRHSnoxWTNoNE9NMmFOUU9jOVdOQ1FnTFIwZEZHK1d6WXNDR3hzYkVrSlNVWjcrdlZxeGMybTQyaW9pS2VldW9wRGh3NHdDT1BQTUlOTjl6QXl5Ky96TzdkdXkvWjl5UmxSVWRIOCtxcnIvTFpaNSt4ZVBGaUpTNXJzUHo4Zk1hUEg4K2pqejdLdmZmZVMxcGFtakZ2WEdabUpwTW1UY0pxdGZMWVk0L1JzMmRQTm03Y3lLeFpzd0JudTdaMTY5YUFjOHFpaXRyTE5wdXRVdTFsT0hmZDlOVlhYL0g1NTU5ejZ0UXBubm5tR1VhT0hHbmNiT25TcFF1QmdZRlZVdjlXNUh4dFFYR3E3RG0rc3RkQVAvMzBFKysrK3k0K1BqNU1talRKNk1IV3ZIbHpSbzRjeWI1OSszanBwWmVNWHVPelo4L20wMDgvWmNpUUlZd2JONDdjM0Z6R2pSdEhWbFlXL3Y3KzNIREREVVlzbVptWnpKZ3hnN3AxNi9MeHh4K3phTkVpd0huenpUWGtPRFUxMVdnTHJsbXp4cWpiMjdkdlQwUkV4SG5ia0tYcmU1UEpSSEp5TWdrSkNjWm5kOVgzbGYyOXlSLzY5T2tEUUhGeE1TdFdyQUFnTnpjWFgxOWZmSHg4S256UCthNnB6OWZlcjJ5YiswTEtiV1cvKzNidDJsRzNibDNqMklHQmdhU21wdEtyVnkvcTE2L1BEei84UUg1Ky9ubmJoRWxKU1ViNWE5KytQZUhoNGNiMWhlc3pWUFpjbVptWnljeVpNL250dDk4WU9YSWs5OTkvUHdrSkNZQ3p2YW5FcFZTR2twZC8wcm02ZHBmdWVtNHltVWhQVHpkNktwVHVaZWZhN3N6L0s5ckhtZTg5OCtmRml4ZFRXRmhJdlhyMUFJeTUwajc3N0RQajR0VzF2ZGxzcHJDd2tNOC8vN3pDL2NxRmM5MTlkZjNlWGQrRHEwZkJyNy8reXBFalI0d2tnK3YvVHovOWxPUEhqMS91Y09VQ0ZSUVVrSjJkVFVaR0JsbFpXVWFEOWZqeDQ1dzhlZktjN3kxOXJuQTFPQUJqNWQ1dnZ2bUdqaDA3bG51ZjZ4emcrdnRjdVhKbHViL2xNL2QvNW1zVlBYK3V2LzhQUHZnQWNEYk1JaUlpK0gvc25YbGNsTlg2d0w4TXV3aUppSWlnaGlpTG12dnlRMFVrTlhFM1MxdjBGbm9yS1MyenZPU0NHTGxVNnJYRjRwcFpraG5sa2xtV3VLQ3BtSllvdUtRQ0lxaEFXQ3phSUFMREFMOC81dk9lWm1BWUJqY3N6L2NmbVBjOTc1a3o3OW1lODV6blBFL2Z2bjN4OXZaR3BWTHg4TU1QMS9vYmxYdEttZHUwYVVQMzd0M3g4UEFRQzlpNHVMaGFuNzhYY1hGeDRkRkhId1VnTFMyTnVMZzRqaDgvVHQrK2ZVVWFVMk96c2Jra0lDQ0FGaTFhRUJnWVNPUEdqU2txS2hLNzVMbTV1VlJWVlhIeTVFbHNiR3l3dHJZR2RJSGNxdWNET29WOVlXRWhnQkJnamFXclhwNjh2RHgyN3R4SjgrYk5jWFoyeHQzZEhVdExTMkdoWmVwWlUrMzZtMisrcWZIY29VT0h5TXpNRkQ1RWxjV0Nza0NSU0NRM1R0dTJiY1htbUNLbk9EazVBVkJZV0VoNWVUa25UNTRFRUl2VjJzYVQ2dWpQUi9yWGFwT1hUYzFOdi8vK093RDI5dmFpSE5XL0IyN1AvRnVkdW1SQnlWK1lNOGFEZVdzZ3BUNTc5T2hCMDZaTmhWTEszdDZldm4zN1ltdHJTM1oyTnFkUG55WXZMMCtrVjJUeFZxMWFVVnhjelBmZmYxK2piR1BHak1IUjBaR0JBd2NDZjhreUtwV0svdjM3WTJWbFJYNSt2bWkzZVhsNU5HM2FWS1FCODJUSTZtMnV0dDlxN251VDZPallzYU93RnQrMWF4Zmw1ZVhzMmJPSG9VT0gxdnFNT1d0cVkralhqVGt5ZDMzYWJmWDhvZmE2MTI5THBhV2xaR1ptNHVmbngrdXZ2ODZISDM2SXZiMjlXVEpoOWI1bnJDK2FNMWIrOGNjZll1TkEyZVN1L3J4RVVoZXlwZHhCdG0zYlptQU5wWERmZmZjQmNQWHFWU29yS3lrdExUV1pUM0p5TWpFeE1lSzRoRDZwcWFrQXdrK2FNZ2lWbDVlTFhSUjl0bS9mTG5ZdkpUZEhjWEd4R095VjNYN2xlYjB5WkFBQUlBQkpSRUZVL2FlbnB4dlVyU0t3S0R1aldxM1dhUDFJN2k3czdPeUlqbzVtNWNxVm5EdDNqaSsvL0ZMY3E2aW9NUHAvYlF3Wk1nU0F2WHYzaW5aUjEwNTVTVWtKNTgrZnI2RkUwaWMzTjVlWW1CaSsrdXFyT3N0Z3JQOXJOQm95TWpLQXYzelp6Wmt6aDdmZWVndExTMHZScG8xUi9aNitNT0xpNGdMb2pwaEtEQms3ZHF3UTVQNzN2LzhaV0NIZENQb0NaYk5tellDLzN2dThlZk5ZdG13Wm5wNmVmUERCQjZLdEd2TmJlUGJzV2NMRHcvbnBwNThJQ1FreHVyaXZiUUdmbnA1T1ZWVVZSVVZGeE1URUVCTVRnNStmSHk0dUxqWDZ4NDRkTzRpSmllSE1tVE1tZjFkYVdsb05nVmU1RG5EdTNEbGlZbUk0Y09BQS92NytXRmxKenpnU3ljM2k0ZUdCaFlVRlc3WnM0YU9QUHFKYnQyNjg4c29yZ0U0aHNITGxTdDU0NHcyMmJOa2lOa25NbVFOTllVeGVybXR1Q2dnSXdNYkdCclZhTFJSSXRYRzc1bDh3VHhhVUdLZTJNVjRmVTJzZ3hYcFdrVGYwc2JTMEZFcjNuSndjenA4L0wrcENVUllwYzhhNWMrZHEvWDVsVGkwb0tLQ29xQWpRS2ZNVjY3ZGR1M2FSbVprcGdzVG9ZNjRNV1YvTWVXK1N2Nnd2cjE2OXlzR0RCOG5MeXhQV2ljWXdaMDFkbjNxcmJjMWRuM1piSFhQcS91alJveno3N0xPVWxKUnc5ZXBWbkp5Y3hBbWIrc2lFNWxMYldPbm41eWUrZC8vKy9UZWN2K1RlUmlvdjd4Q25UcDNDMTlmWHFHbjY0TUdEQ1F3TVJLVlM4ZFpiYjRsZG1kcm8xcTBib2FHaEpvOXBLYnN5K29OUDlZV2NXcTBtUHovZjZBUXJxVC82NzFwUjJpalhMQzB0c2JDd3dOSFJzZFpuWk9DZXZ3Y2FqWVlQUHZpQXc0Y1BNMkhDQkhGZDJVMVUwdFRGd0lFRGhhKys2T2hvczN4aGZmZmRkNHdkTzlaa0dtTkg4NHhSVy8rdnFLZ1F2K1ZXS3RTVk1Vbi9QVWwwMk5uWkVSb2FDa0NYTGwwTW5NbmZMTVoyeU9QaTRuai8vZmY1MTcvK1piSmUvUDM5V2Jac0dWT21UR0hIamgzQ3Y2cENaV1ZscmJ2bHl2ZVZsWlV4YWRJa1FrTkRlZXV0dDNqenpUZHJXQTJFaElRUUdocEtodzRkVFA2V0hUdDJHSFZ0b255WG82TWpvYUdoaElXRnNYVHBVc0xDd2t6bUo1Rkl6R2ZjdUhFc1dMQ0E1T1JrM252dlBTRy9GQlFVTUhmdVhHeHRiUWtNREFSdWJweXZUVjZ1YTI1cTI3WXRLMWFzd043ZW5xaW9LRmFzV0VGSlNZblI3N2hkOHkrWUp3dEtqRlBiR0srUHFUV1EwajVxT3hWWC9WU0JRdlUxVTMxTzFTa29GbnlKaVluRXg4Y2JIT1hWeHh3WnNyNlk4OTRrT3ZjUmlvdWJOV3ZXQ0xkdGRXRnFUVzJPdkErbTE5ejFhYmZWTWFmdWUvYnNTWThlUGZqeHh4K0ppb3Fxb1hBMVZ5WTBsOXJHU2x0YlcvNzczLy9pNCtQRHBrMmJtRGR2SGhjdlhyemg3NUhjbTBqbDVRMlFsNWZIdDk5K2kxYXJOYnR6SnljbjF4cW9vbEdqUm9TSGg3TjY5V3JtenAwckFqTGNDSXBKL1BYcjF3RU1kcFFWYzNlRi9mdjNteVdJU2N6RDBkRlI3RElwQW5OWldSbWdPK0prWVdFaDZrZXBGLzM2VVk0bFNPNWVTa3RMbVQ5L1BxbXBxVXlkT3RXb29GRllXRWlUSmszcXpNdlIwVkVjRGI1OCtUSnQyclF4bWI2eXNwS3lzakp4SlBabXFhMy8yOXZiaTUzUnVMZzRnNGpDZFZtRm0wSTViaWg5MnZ4RlhsNGVhOWFzNGJmZmZtUEFnQUY0ZVhueDlOTlAzOUx2VUN4RGxQYjEvdnZ2czNmdlhpWk9uQ2lzL3V0Q3Niak16TXprd29VTGZQZmRkK1RsNWFIVmFtdTFibFRHcy9MeWNnNGZQaXl1WDdwMDZZYUU0clMwTkhyMTZtVzB6eWx6VzBwS0NuLzg4WWU0TG9WaWllVFdvdmduUzB4TUpDVWxoWXlNREJZdFdvU2pveU1qUm95NEpkOVJtN3hzenR4VVZsWkdTVWtKRmhZV2hJYUdDb3VwNnR6TytkY2NXVkJTRTFOanZMa29WblIvL3ZsbmpYdFZWVlhpdXJ1N3UzQTNBSCt0bVpSNmF0dTJiYTNmb2N5cExpNHVCdTRKdW5YckpnTFYyZHJhR3AwYnpaRWg2OHV0ZUcvM0N0YlcxZ3diTmd6UW5ZQlRmRWZXUmwxcmFuUGxmVEM5NXE1UHU5V25QblUvY2VKRWJHeHNTRTlQTjNDcGN5TXlvU25xR2l2dDdPeUVaZnJ3NGNQckhIc2xrdXBJNWVVTnNHSERCdGFzV2NPUkkwZkVNUk5qNXRYNjEwYVBIbzFLcFJMWFRKbGo2OS9UM3gzUkY5VDBQK3N2Qk1lUEg0K05qUTI1dWJrQVhMaHdBWUNSSTBlS1NWWkozNzkvZjVvMWEyWTBIOG1OOGNRVFR3RFVlUC9LN3VySWtTT3h0TFFrT3pzYitPc281OGlSSThWUmNzbmRTM1oyTm5sNWVZQnVIRkQ4SWdGa1pXVlJVVkhCanovK0tLeFBLaXNyYS9SYitLdGZLMDdtbGVBbHhvNmY2RDlYWGZEUjc3UFZuOVYvVGorZE9mMy9zY2NlQStEWFgzOWwyYkpseE1mSDg4RUhIeGpzTU5lV3Z6N1oyZGxrWkdSUVdscktyNy8rQ21EU3Y5QzlSbng4UE45Kyt5MC8vUEFEbHk1ZHd0ZlhWd1NUMEVlcFcyUHYyZGkxNU9SazFHbzFGeTllSkQ4L0gwZEhSL3IxNndmb29sZUM3bWhiYkd5c3lQdktsU3RjdlhvVitNdWFSTWs3SlNVRjBDa1BNak16K2Zqamo5bTFhNWRSaXdQbEdYMm44dEhSMFd6ZnZwMzQrSGlPSGoyS2hZV0YwZlpqYkg1VXl1Zm01a1pBUUlEUjU0S0NnbkJ5Y2tLajBiQm8wU0lTRWhMWXVIR2o2S3NTaWVURytmSEhIMFZmVW82RlcxbFo0ZXJxeW9rVEo5QnF0ZVRtNXJKNTgyWVJSYmVzckV6SVFlYk1UZWJLeTNYTlRZb2Z3dDY5ZTlPMGFWUHgzZm9XNDdkai9xMU9YYktnNUMvTUdlUDEvemUxQmxJQzdDUWxKVkZXVmlhVWtTVWxKWnc0Y1lMUzBsTGMzZDFGd0ZRbHlJamk5Ky9peFlzMGF0U0kwYU5IMXlpbjB2YVZPVlJSZ2xWV1ZtSmhZWUZLcFdMSWtDRllXRmdJT2FkNm1jMlJJZldQN1ZidkEvV2RHeVVZdEFQUTFadTF0VFVqUjQ0MDJFaFF4Z2o5OTFqWG10b2NlZDhjbWJzKzdSYnEzMmNxS2lwd2RYVVZHMHl4c2JFR0VjM0J0RXlvNUsvY00zYTAzTnl4OHVEQmcxeTdkbzBtVFpyUXAwOGZrVmQ1ZVRrU2lUbEk1ZVVOMEtkUEh4bzNic3ptelp2RkJQZjExMStMKy9IeDhXaTFXaEdZQUhUK0p2THo4emwrL0RnQUdSa1pZa0ZZbmQyN2Q0di85KzNiUjNsNU9jZVBIeGVENTlHalJ5a29LQkRXTEZxdGx2ajRlRUMzSzdOZ3dRTFVhalhMbHkvbm0yKytZZno0OFR6MTFGT0FibEdyN0hpa3BhVlJXRmpJdm4zN1JENzYzeTJwUDhIQndZU0ZoYkZ2M3o3ZWVlY2RVbEpTbURWckZyMTc5d1owVVRNakl5TkYvWHo5OWRjOC9QREQvT3RmLzJyZ2trdk1vWFhyMW5UdTNCbGJXMXZVYWpXVEprM0MxOWNYVzF0YnpwdzV3Lzc5KzRtTGl5TWhJWUYxNjlieHpqdnZpRWw3NTg2ZFhMOStuUk1uVG5Ea3lCRk9uejdOQXc4OGdLK3ZMLzM2OWVQU3BVdGlmTWpNekNRdExZM2k0bUxSUDBGbjdYTDI3Rm5SaDQ4ZVBVcGVYaDQ1T1RtY09IRUMwQWxYNmVucFF0QUduVjh2alVaamR2OGZQSGd3a3lkUHhzWEZoU05IanZEVFR6OHhmdng0NFhlbnRMU1VQWHYyaVB4ckM0elNva1VMZHU3Y3lRc3Z2QURBeXkrL1RNZU9IVyt5RnY0NURCZ3dnRmF0V3JGanh3NWlZMlBGMFhGOWlvdUxSVjFXVlZWeDhPQkJVbE5UdVh6NU1nQkhqaHlwb2FScjA2WU43Nzc3TG5QbnpzWGIyNXZYWDM5ZGJJNG9rU2hMUzB2cDNiczN3NFlOdzhiR2h0T25UMk5uWjhlSkV5ZkVYSk9VbE1TcVZhdFl2MzQ5UFh2MlpQSGl4WFR0MmhWM2QzZmk0K01aTUdBQW9BdVlvOThtOC9QekFYajExVmZwMTY4ZjVlWGxmUEhGRitUazVBaWhWajl3VTN4OFBBVUZCY0laZldabUppa3BLZVRrNUlnK2taK2ZUMFpHQm52MzdoWFA3ZG16QjQxR0k0NkordnI2a3AyZHplZWZmMDd6NXMzTlBoSW1rWmhMUVVFQjc3Ly9QbE9tVE9IaGh4OW0xS2hSTEZ5NHNLR0xkVnNKQ0FoZ3k1WXR2UHp5eTZ4YXRZcDI3ZG94Yjk0OFhGMWQ2ZDI3TnkxYXRNRFcxcGJTMGxMQ3dzS0VYOXZzN0d4eWNuSkVNSjlMbHk1eDRjSUZEaDQ4S1BMZXZYczNHbzNHYkhuWjFOeTBZY01HTVMrRmhJU3dmLzkrWVNWMzhPQkJpb3FLYnN2OGE0eTZaRUdKRG5QSGVIUFhRRjI2ZE9HSko1N2d5cFVyUkVaR0NvVklTa29LLy8zdmYvSDA5Q1E4UEZ4WVhENzMzSE9NR0RHQ2p6LyttQ1ZMbG5EZmZmZXhlUEZpRVdoSG4ydlhyakY5K25TT0h6L09tREZqUktDOW5UdDNrcFNVeE9YTGx4azhlREE5ZXZUQXpjMk54TVJFMFZhT0hUdEdRVUZCblRKa1NVbUpnV3oxL3Z2djgvSEhId3RmaHovLy9ET1hMMTgyKzczZDZ4dzRjSUN2di82YUw3NzRna09IRGdIUXBFa1RIbnJvSWFFd1ZHUUdSV0dZbnA3Tzl1M2J1WExsaXNrMTlkNjllK3VVOTgyVnVldlRiczJ0KzZOSGo0bytrNWlZaUZxdFp2ejQ4VGc0T0tCV3ExbTZkQ2xxdGJwT21WQy9IZS9idDQ5MTY5YXhkZXRXUUtmRVZJSVhtVE5XSGo1OG1MVnIxd0s2c1R3ckswc1lOcHc5ZTFhZWxwR1loVVhWUDNoN3BtMkhiZ0FjakRmdFExSnk1eGswWWh4bFpXV2NPSktBWTdXb2tMTGUvcjZrcFo5blN0aExORzdzd01rakIrdCs0QTd3eE5QUDhrdmlVVjU2L2xrbVBISjczU1RNbXplUDNyMTdFeHdjTEJSOVNwQ0I5OTU3ai9uejU1dDBEdjVQWWQyNmRXemF0QWxmWDErV0wxOStTL0ljTWU0Si9sU3IrVzVUTEowNit0K1NQRzhWZDh1WUZSNGV6dG16WjNua2tVZU1La0lsdGJOMlhTeWZyUHVDUng4ZXpkTEZVUTFkSEpQY0xlM3RYcU8wdEpTWk0yZUtreE1xbFlwT25Ucng2cXV2R2xWMjFFWC93VG9ybUlUNDdYaTBOQjBFNWthUTdlU2ZRZFNTWmV6ZXU0Ly92UHdpeno4M3BhR0xZNERTeHRhdVdrbjdkclVmdFc0b3BrMmJ4cVZMbDNqcXFhY1lQMzU4dlo4L2Z2dzQ4K2ZQQjNTUnB4dktONzFHb3lFM041ZFBQLzJVUVlNR2lZM0RXOEdVc0pkSVN6L1BaMnYrUjJEZm1rSDU3aGJPcHFReFlwek84dnB1R05OdXA3eC9zKzMyVHFCV3F6bDY5Q2pmZlBNTksxZXViT2ppOE9Ed2g5Rm9OT3lOKzViNzI3UnU2T0pJYmlNeUZLZEVJcEhjSW5yMTZsVWpVclNOalExK2ZuNU1tWEozTFRva0VvbEVZajU3OXV6QnpjMk5XYk5tNGU3dWpvMk5qWXhvTDVGSWJqczJOamEwYWRPR0dUTm1pQk1La29ibFhwZjNuWnljZVBEQkI0VjF1MFJ5cDVCU2wwUWlrZHdpVEFYQXFpM3k1RDhSWTM1L0pMZWY2cjdBSkpLNlNFeE01SjEzM3FGWHIxNmNPblVLWjJkbm5uLytlZHExYThlVksxZUlqbzdHenM0T0Z4Y1hEaHc0UUY1ZUhxMWJ0eVlpSWdKM2QzZnk4dkxZdUhFakZSVVZuRHAxaWthTkd2SGNjOC9Sc1dOSGlvdUxXYmx5SlQvOTlCT2dzd3gyYzNOai92ejVYTDkrSFQ4L1A4TER3OUZvTkVSRlJaR2JtNHVUa3hPTEZpMGlPVGxaSEM4TERnNW0rdlRwSWpyMDZ0V3JzYlcxSlRjM2wrSERoek5nd0FCeWNuSll0R2dSMmRuWjJOcmFzbTdkT2hvMWFnVEErdlhyMmJCaEE2Q3phRkY4SEZZbkx5K1AxYXRYVTE1ZVRtVmxKYzJiTjJmeTVNbkM1VUpLU2dvaElTR3NXcldLbGkxYmtwT1R3NFFKRStSUllJbmtMc1dZYjc3NmNMZkpNRTJiTmhVK0ZpVU55KzJVOTIrMjNkNUpxaXR3SlpMYmpmUjVLWkZJSkpKYlJrNU9Ea2xKU1lET3g5bVBQLzdZd0NXNk56aCsvTGc0em5yMDZGSE9uRG5Ud0NXUy9CMG9MUzNsdGRkZVkrYk1tVHo3N0xPa3BhWHg0WWNmQXVEczdFeFFVQkREaGcwak5EUlVSRHJ0MXEwYjd1N3VWRlZWRVJFUndhbFRwNWcyYlJyVHBrMGpJeU9ESlV1V1VGbFppWU9EZzFob3ExUXFBZ01EOGZIeHdjM05EZEF0OEZ4ZFhRMkNPOTEvLy8xNGVYa1pMUDRVbjF6bDVlVkVSa2FTbFpYRmpCa3pHRFJvRU11V0xTTTlQUjBQRHcrNmR1MktnNE1EWldWbEhEaHdBTkF0L3BTQUJCWVdGclVxTGlzcUtvaUtpaUlwS1lrNWMrWVFIaDdPN3QyN1diQmdBWldWbFNJb3pkdHZ2MDMzN3QyWk9YTW1QajQrTEZ5NGtNVEV4TnRRTXhLSjVHWTRjZUlFZi96eEI2Q2JFd3NMQyt2MWZIRnhzWUV2d2MyYk40c2dKeExKN2VKbTI2MUU4azlIV2w1S0pCS0o1SmJoNGVIQmUrKzkxOURGdU9mbzJyVXJYMzMxVlVNWFEvSTNvMjNidHNJdmwxcXRCaEQrdTBEbnc4dkd4c2JnR1NWQ2ExbFpHWVdGaFpTV2xwS2ZueThzRk5WcU5kZXVYY1BKeVVrRXh0QkhzUXpXai9ScWFXbHBrT2FiYjc2cDhkeWhRNGZJek13VVVhSTlQRHdBWGNDdzZkT25vMUtwQ0FvS1l2djI3ZXpldlp1UWtCQ09IVHRHbHk1ZFNFOVBOL2krNmh3OGVKQ0xGeS9TcWxVcmJHMXRzYlcxeGRuWm1kVFVWSktUay9IeThpSTFOUlhRQlc3VC94c2JHM3RQV2RaTEpIOEh1blRwd3BZdFcyNzRlUWNIQjJiTm1zV3NXYk51WWFra0V0UGNiTHVWU1A3cFNPV2xSQ0tSU0NRU3lUMklvZ0Rjc21VTDY5ZXZwMXUzYnJ6eXlpdmlmbEZSa1RoK1hSMDdPenVpbzZNcExpN20zTGx6QmxaS3lyRTNoY3JLU21KaVlnQzRjdVdLeVRLbHBhWGg2dXBxOURyQXVYUG5pSW1Kb2JTMEZIOS9md08vazBPSERtWDc5dTJrcGFXUm1abkp1WFBuOFBYMU5mbDlTcDZBd1crMXRyWVczNnNmZUVGSm95aDF6NTgvVDBWRlJRMEZyRVFpa1Vna0VvbmsxaUdWbHhLSlJDS1JTQ1QzTU9QR2pjUGIyNXVJaUFqZWUrODlJaUlpVUtsVVpHZG5NMkxFaUZxZjAyZzBmUERCQjdpNXVURmh3Z1J4aExxNjMxV1ZTa1ZvYUNnQXg0NGQ0ODgvLzZ3MXp4MDdkdkQwMDA4VEd4dHJjRjJ4bkhSMGRCUjVWYWQxNjliNCt2cVNtcHJLcGsyYjZOeTVjOTAvbnI5OGkrbGJaeW9LV0V0TFMyRlZhdXdaYTJ0cm94YW1Fb2xFSXBGSUpKSmJoNVMySkJLSlJDS1JTTzV4L1B6OEFGMFFuNVNVRkFDMFdtMnRFYlZMUzB1WlAzOCtxYW1wVEowNjlaWllIcWFscGRHclZ5K2plWGw2ZWdLNndEbUtUekNBaXhjdkdxUWJNbVFJQUVlT0hERTd1RVg3OXUwQjNXOVNLQ3NyQThEYjJ4c25KeWRhdEdoaGtFYTU3K1hsWmZKSXVrUWlrVWdrRW9uazVwSEtTNGxFSXBGSUpKSjdrQjkvL0pHOHZEd0FFaElTQUxDeXNzTFYxWldVbEJUYXRtMHIwaXFXaHNyZjdPeHM4ZXlHRFJ2NC92dnZSZHFzckN3cUtpcHFQS09Qdm5XbVl1WG81dVpHUUVDQVFYb2xYVkJRRUU1T1RtZzBHaFl0V2tSQ1FnSWJOMjRVWlZDZUdUQmdBSFoyZGdRR0J1TGc0Q0N1VjdjRzFTY3dNQkJQVDAveTh2SW9MeStub0tBQXRWcU5qNCtQQ0Nha1JGWE55Y2tCZEFISkFCNTc3TEZhODVWSUpCS0pSQ0tSM0Jya3NYR0pSQ0tSU0NTU2U1Q0FnQUErKyt3enpwNDlTM1oyTnUzYXRXUGl4SWxjdVhLRkZTdFcwS2RQSDlhdFcwZDVlYmtJV0pPVWxFUldWaGF0VzdlbWMrZk9wS2Ftb2xhcmVlcXBwOGpKeWVIQ2hRdWNPWE9HZHUzYXNYLy9mdkZkZS9ic29WV3JWdVRtNWdLNjQrUEJ3Y0ZvTkJxT0h6OE9RSDUrUGhrWkdadzhlZExnT1c5dmIrenQ3WW1LaW1MVnFsVmtaR1R3K2VlZjgrU1RUOUt6WjA5eWMzTTVlZklrY1hGeGpCbzFpcUNnSUFZUEhveGFyV2Jmdm4yQVRua1pIeC9QNE1HRGE3d0hLeXNya2ZmaXhZc3BMUzBsS0NpSVo1OTlWbGhWamh3NWtvcUtDdUxqNDhuS3l1TDgrZlBNbURGREJ1dVJTQ1FTaVVRaXVRTkk1ZVVkSkRzN204V0xGNU9kblUzMzd0Mkppb3BxNkNKSkpCS0pSQ0s1UjdHenMyUHExS2sxcnNmR3h1THY3OCtvVWFOd2RYWEZ3c0tDME5CUUxsKytURXhNREdmT25LRlZxMVlzWHJ6WTRMbmx5NWNiZko0N2QyNk52RGR2M2x6ajJxcFZxd3crdDIzYmxyRmp4OVpJMTY1ZHV4cmZBZUR1N3M2SEgzNG9QaytmUGwzOFAyL2V2QnJwamRHOGVYTWlJeU5OcGhrelpveXd3UHluVTFCUXdCZGZmTUh4NDhlNWN1VUtXcTJXM3IxN00zLysvSVl1bXVRZlRsaFlHRUZCUVR6eHhCT1VscFlTRVJGQnAwNmRhdlYxSzVGSWJqMnlIMHJ1UnFUeThnN2k2ZWxKcDA2ZHlNN09idWlpU0NRU2lVUWlrUmpGMGRHUkNSTW1HUGk3dExTMHhNUERnNWRmZnBtZmYvNjVBVXNudWQwb0MxVkZYbFdwVkhUdTNKbHAwNlkxY01razl3TFBQLzg4Qnc4ZTVNc3Z2NlNrcElRT0hUcVlEQndta1VodVBiSWZTdTVHcFBMeURuTXJITnBMSkJLSlJDS1IzQzVHalJwVjZ6MEhCd2NHRFJwMEIwc2p1ZFBzMmJNSE56YzNaczJhaGJ1N096WTJOclVHYnBKSWJqVmR1blNoUzVjdURWME1pZVNlUnZaRHlkMklsRVNNOFBubm43Tng0MFlBUWtKQ21EQmhBcEdSa1dSblorUGs1TVNjT1hQdzh2Smk1Y3FWL1BUVFR3Q0VoNGZqNXViRy9Qbnp1WDc5T241K2ZvU0hoK1BxNmtweWNqSXJWNjZrc3JLU1pzMmFBZkRISDM4UUZoYkc5ZXZYZWZiWlp3MGlZcDQrZlpwUFAvMFVEdzhQTGwrK1RPL2V2UmszYmh3cWxZcms1R1RlZlBOTlNrcEtHREZpQkdxMW1pTkhqdURwNmNtMGFkTm8zNzQ5T1RrNUxGcTBpT3pzYkd4dGJWbTNiaDJOR2pVQ1lQMzY5V3pZc0FHQWFkT21FUklTZ2thalljT0dEZVRuNTVPVGswTmhZU0VUSmt3Z0pDUUUwRVVlZmV1dHQ5Qm9OUGo2K2pKNzltdysvZlJUNGR6LytlZWZaL2p3NFhlbWNrd1FGeGZIamgwN2FOdTJMZG5aMlR6NjZLUDA2ZE9ITFZ1MmNPalFJVHAwNk1DQkF3Y29LQ2pBMTljWFB6OC9EaDA2eEp3NWMyamZ2ajEvL3ZrbkgzLzhNVlZWVlp3OWU1WXVYYm9RRmhaR2JHd3NXN1pzQWVDQkJ4NWc5dXpabEpXVjhlNjc3MUpXVnNZVFR6ekJoeDkrU04rK2ZVbE5UU1VsSllXbVRac1NGQlRFbVRObjZOdTNMK1BHamFzMS94OSsrS0hPOGlVbEpiRisvWG9BdW5YcmhsYXJKVDgvbjZGRGgvTElJNDhBT3Y5aGl4WXRRcXZWMHFGREIxNTc3VFdpbzZQNTVaZGZBRjA5QlFVRnNYejVjbzRlUFFybzJtMlRKazE0L2ZYWDBXZzArUGo0aUxZc3FSOTc5dXdoS1NtSnNySXlUcDgrVFhCd01GT21UQ0V6TTVNMzMzeXp6dlpocXQ5djJyU0pkZXZXQWZETU04K1FrSkRBaFFzWDZOeTVNeSsvL0RKT1RrNEFkZmJsRFJzMmlIYjArT09QTTNIaVJBQ3VYNy9PVTA4OVJWbFpHVDQrUHN5ZVBSdU5Sa05VVkJTNXViazRPVG14YU5FaWtwT1RXYnQyTFFEQndjRk1uejRkR3h1Yk8vMnEvN0hVTmthOC9mYmIyTmpZNE9ibUpzYWkvdjM3MDdoeFl3NGZQc3kwYWROWXRtd1o1ZVhsdUxpNEVCa1pTYXRXcmZqa2swODRkT2dRTDc3NElydDI3Y0xPemc0WEZ4Y09IRGhBWGw0ZXJWdTNKaUlpQW5kM2Q3UmFMYkd4c1dSbFphSFZhdkh5OG1MaXhJbFlXbHF5Y2VOR1B2Lzhjd0NHRFJ2R2hBa1RXTHg0TWVucDZUZzVPVEYvL253MmJ0eG9zb3hLdTZ1dG4xaFpXZFY3N2pKbnJ1N1VxZE1kclVPSjVKOUFTa29LSVNFaHJGcTFpcFl0VzVLVGs4T0VDUlBvM2J0M3JjL2s1ZVd4ZXZWcXlzdkxxYXlzcEhuejVreWVQQmtIQndmZWVPTU5zOGFIOVBSMFltSmlhTktrQ2IvKytpdGp4NDRsSkNTRXFLZ29mdjMxVndCR2pCaEJXRmdZcWFtcHZQbm1tM1RwMG9VMmJkcVlKZWNaeTMvczJMRjFsbS8xNnRXOCsrNjdIRDU4R05ETmY1bVptVmhaV2ZIa2swOEt2NmR5VERLUGMrZk9FUk1UUTZ0V3Jjakl5Q0FzTEl5MmJkdVNrNU56dzNLSHFmWlhHN1cxaDBtVEpoRVFFRUJ4Y2JGWTY0d2RPNWE4dkR4S1NrclFhRFFtMitQWXNXTlp1blFwZmZyMEFlRHJyNzhHb0YrL2Zyejg4c3ZZMmRseDllcFZWcTllamEydExibTV1UXdmUHB3QkF3WlFYRnhzMXZweTVzeVp0WlpSbzlIVTZRSkRjdXY0OHNzdmlZMk5CV0Rnd0lHNHVMaHc0c1FKMHRQVGNYUjBKQ0lpZ2c0ZE9wQ1hsOGZHalJ1cHFLamcxS2xUTkdyVWlPZWVlNDZPSFR0eTdkbzFvcU9qUlYyR2g0ZXpidDA2aW9xS0dESmtDSk1uVDBhbDBzVlpOcWV0Zi83NTU1dzRjWUpPblRyeDIyKy9pYkZMZjgxK08vcWhSSEs3a2RIR2phRHZ6eWdvS0FoWFYxZnV2LzkrQUx5OXZlblVxUk1PRGc1QzRhaFNxUWdNRE1USHgwY29mWHIxNm9XcnF5c2xKU1c4L2ZiYjVPWGxNWHYyYkZxMmJBbm9qbVJGUmtaeS9mcDFWcXhZSWFKbC92Nzc3MFJHUm1KcmE4c3JyN3pDbzQ4K3ltZWZmY1pubjMwRzZCUlhyVnUzQm5STzg1OTY2aWxtekpqQitmUG5XYkJnQWNYRnhYaDRlTkMxYTFjY0hCd29LeXZqd0lFRGdDNFM1N0ZqeHdDd3NMQVFDbzNWcTFlemFkTW1KazJheEpJbFN5Z29LT0RERHo4a016TlQvQlozZDNjQWV2YnNTYk5temVqZnZ6K2djM0ovTnlndUV4SVNpSTZPNXYvKzcvK1lNV01HdnI2K0xGcTBpQ05Iam1Calk4TWJiN3pCbENsVGFONjhPUUNkT25YaW1XZWU0Y1VYWHdSMGp2emZlT01OTWpNeitjOS8va1BYcmwySmo0L24yMisvWmZMa3lYaDdld1BRcEVrVG5KeWNjSFYxcFdQSGpyend3Z3M0T1RreGZmcDBubm5tR1I1NDRBRUFYRjFkbVRKbENnc1hMc1RHeHNaay91YVViOWl3WWVLM0RoNDhtTVdMRjJOcmEwdE1UQXluVHAwQ29FZVBIbmg0ZUFEUXRXdFhtalp0S3FLa0t2WGs0T0FnZ2hWWVdGZ1FHQmhJaHc0ZGFOeTRNUUI5K3ZTUmlzc2JZTisrZmJ6NzdydjA3Tm1UaUlnSVdyVnF4Ylp0MjRpTGl3T29zMzNVMWU5SGp4NHR2dXZreVpNc1dMQ0F3WU1IazVpWXlOdHZ2eTN1MWRXWGh3MGJKb1NiK1BoNEVZVTNJU0VCVzF0YlFOZkhYVjFkOGZEd0VPM24vdnZ2eDh2THl5QXd4ZkRodzZYZ2Nnc3hOVWI0K2ZreGUvWnMvdld2ZjRuMGd3Y1BadHEwYVl3ZVBacUFnQUF4UmxSVlZYSC8vZmRqYlcxTjM3NTllZVNSUitqVnF4ZEJRVUVNR3phTTBOQlFNWjUzNjlaTi9QL1JSeCt4WmNzV1huamhCWjU3N2prMmJkckV0bTNiQU1SY0FibzVzVm16WnZqNyt3TzZPZEhQejYvT01rTGQvYVMrYzVjNWM3VkVJcWtmV3EyVzNOeGMzbjc3YmJwMzc4N01tVFB4OGZGaDRjS0ZKQ1ltR24ybW9xS0NxS2dva3BLU21ETm5EdUhoNGV6ZXZac0ZDeFpRV1ZscDF2aVFuNTlQUkVRRW5wNmV6Sm8xQ3hzYkd6NzU1Qk15TXpNSkR3OFg4MDJiTm0wQThQWDF4ZC9mWHl5aTY1S2phc3YvN05temRaYXZVYU5HREJnd1FOd0xEUTFsOGVMRm5EOS9uamZmZkJPTlJnUElNY2tjY25KeW1EdDNMbTNhdENFc0xJd1dMVm9RRlJWRmFXbnBEY3NkZGJVL1k1aHFENk5IajJiYXRHazg5TkJESXYya1NaT1lQWHMySFR0MnJMTTllbmw1MGIxN2QwSkRRd2tORFJWS3A0RURCMkpuWjBkNWVUbVJrWkZrWldVeFk4WU1CZzBheExKbHkwaFBUemQ3ZldtcWpINStmamRjUDVMNm8zK1VPaVFraE5EUVVEcDA2QURvK24ySERoMm9xcW9pSWlLQ1U2ZE9NVzNhTktaTm0wWkdSZ1pMbGl5aHNyS1N4bzBiRzV4b3lNM05aY1dLRmJSczJaS3RXN2V5YWRNbXdQeTIvdkRERHd2L2xNSEJ3WUJPZmxMVzdMZWpIMG9rZHdLcHZEU0NNc21BcnFOZnVuU0pwS1FrOGRsWU9vV3FxaXFEZEljT0hhSzR1QmgzZDNmOC9QeUVGWW05dlQwdFc3YWtZOGVPYUxWYTR1UGpBWjBqZTQxR1E2dFdyUUNkbjB5QWJkdTJVVnhjYlBDOUFRRUJ0R2pSZ3NEQVFCbzNia3hSVVpIWXNWR3BWQVFGQlFHd2UvZHVRR2VacDVoLzYvK08zTnhjcXFxcU9IbnlKRFkyTmxoYld3UHcyMisvR2J3SFUzOGJHbVhYWG5sZnl2dmJ1SEVqUTRjT0ZlKzlPbDI2ZE1ITHk0dkV4RVRTMHRMdzh2SUNkQUtHdTd1N1dOZ3JSK2grK2VVWGlvcUtBTGgyN1JwdDI3YkZ5OHVMcmwyN0dzM2YzdDZlb1VPSG1zemZuUEpWYjJzbEpTVVVGeGRqYTJ1TGk0dUx1SzdVaDBxbFFxUFI4TU1QUHhoY1YrN3BYOXU5ZTdkb1czZExmZjdkK1AzMzN3RkVoRnhGUVpqTkpvcG9BQUFnQUVsRVFWU1RrMk5XKzZpcjMrdTdtd2dKQ2NIUjBaR2hRNGVLNzh6SnlRSHE3c3NxbFlyKy9mdGpaV1ZGZm42K0dOZnk4dkpvMnJTcFNLTlEzYzNGTjk5OGMwUHZSMUkzcHNhSWh4OSt1TmJubEh1alI0L0d3c0tDd3NKQ0VibFpzV3dFblZWdWRXRlQ2ZTk1ZVhuczNMbVQ1czJiNCt6c2pMdTdPNWFXbG16ZnZoMHdQdGRWbndQTUthT3BmcUpRbjduTDNMbGFJcEdZajFxdEpqVTFGYTFXS3piTGxiK0tkVkYxRGg0OHlNV0xGM0Z6YzhQVzFwYkdqUnZqN094TWFtb3F5Y25KWm8wUFc3ZHVwYmk0V0NqN1FrSkM4UFQweE1uSkNXZG5aNkU4M0xObkQ2Q1RnMXEyYkltMXRiVlpjcFNwL00wcFgvWDVzS0NnZ0txcUt0emMzTVNSZWprbTFjM1dyVnNwTFMybGZmdjJnRzdUcXJDd1VQalJ2Ukc1bzY3MlYxczViclE5MU5VZWEwUDViWWNPSFNJek14TWZIeC94RGdCMjdOZ0JtTGUrTktmTlN1NE14dXFyK3IyeXNqSUtDd3ZKeWNraFB6OWZ5RDlxdFpwcjE2NEJobTEvekpneE9EbzZNbkRnUUFDeHlXdHVXemZtcGs1L0RMb2QvVkFpdVJQSVkrTm1zRzNiTnZyMzc4K3VYYnVNM3Erc3JDUW1KZ2FBSzFldUdOeFRsQWI2Q2laOW1qUnBZcEF1TlRVVjBDazFBREVKbHBlWGs1bVphYkJycXo4SU5XdldqR3ZYcm5IcDBpVnhiZWpRb1d6ZnZwMjB0RFF5TXpNNWQrNGN2cjYrTmNvd2I5NDhMbDI2aElXRkJSOTg4QUVWRlJYaWQvMGRLQzR1RnU5UEVWNlY5NWFlbm03U3o2aEtwVUtsVXBHU2tnSWdmbnZuenAxWnZYcTFTTmUvZjMvV3JGbkR0V3ZYMkx0M0wzMzc5aFdLemJyOFFGbGJXOWVaZjEzbDAyZm56cDJzWDcrZW9xSWlKaytlTEt4NXE3TjkrM1lDQWdJTTJrUjFTa3BLT0gvK1BPN3U3bHk0Y0tITzhraU1NMzc4ZUxwMDZZS2pveU1mZi93eEZ5OWVCSFQxYlU3N3FLdmY2KytpSysxQmYweTVkT2tTSGg0ZVp2VmxKeWNuZXZYcXhlSERoOW0xYXhjdUxpNTRlM3NMOXdLMWtaYVdocXVycTFudlExSi9iblNNVU5xS201c2IzYnQzNTlpeFkyemZ2cDN1M2J0VFVsSWlYQW9VRlJYVnVyaFBUMCtucXFxS29xSWlNWmY1K2ZsaFlXRWh5cU93WThjT0VoTVRPWFBtak5GeW1DcWpxWDZpajdselYzWHFtcXNsRWtuZGxKV1ZpZitWTVVQWitEaC8vandWRlJVMTVLcHo1ODRacEllLytuMWFXaG85ZXZTbzlmdVVkTW9ZcU14WDQ4YU5ZOXk0Y1NKZFNFZ0k4Zkh4cEthbWtwR1J3WVVMRitqWHI1OUJIc2FvTHVmVmxuOWQ1ZE5uelpvMUpDVWwwYng1YzE1NDRZVmFsUmR5VEtxSlVnK0tFcWF3c0JCL2YzL0t5OHRycERWWDdyaVI5bmV6N2NGVWU0U2E4NW8rYVdscG90d3hNVEdVbHBiaTcrOWZRMTQwdGI0MFo4NlYzRDNZMmRrUkhSMU5jWEV4NTg2ZFkrL2V2ZUtlcWJhaXVKc3JLQ2lncUtpb1htM2QxSWJKN2VpSEVzbWRRQ292NitEVXFWUDQrdnFLWTVmR1VLbFVoSWFHQWpvTGtULy8vRlBjVTNiS2FoTnNhcnV1Q0liNlNnZFRTaEJqbHBDdFc3ZkcxOWVYMU5SVU5tM2FST2ZPbld0OVBpNHVqdlQwZEpZc1djSytmZnZRYXJXaTdIYzcrdTlJZVovS05VdExTN04ydTVYQnVyWjZ0clcxNWNFSEgrUzc3NzVqeDQ0ZGxKZVgxeXRnUVYzNTE0ZWhRNGZTdDI5ZmxpNWR5cXBWcThqS3lpSXNMTXdnalZxdHhzTENnbzRkTzVyTTY3dnZ2bVBzMkxHODlkWmJOMTJ1ZXhtVlNzV1pNMmZZc21VTEVSRVIvUGJiYjhJVlJIMm9UNyt2VFNsdlRsOGVPblFvaHc4ZkpqRXhFVmRYVnlaUG5seXJSWTNDamgwN2VQcnBwK3RNSjdreGJzVVlNV3pZTUk0ZE8wWmlZaUlKQ1FrR0NyL3M3T3hhbzBRcVkyUlpXUm1USmsweU9kZUVoSVRRc1dOSFB2NzRZOUxUMCt0VlBuUDdTWDNtTGdWejVtcUpSRkkzeG53RUtuT1N0YlcxVWJsVnVhOHZieWtMY25NRFZTcnBhK3ZEdnI2K2VIdDdjLzc4ZWVMaTRyQ3hzZUhCQng4MEsyOXo4cThQenp6ekRGWldWc3ljT1pPNWMrY1NIaDV1NExzZTVKaFVHMG9iYWQrK1BZOC8vcmpKdE9iS0hUZlMvbTYyUGRUVkhoVlhBc1pReXVubzZDaldqOFl3dGI2VS9QM1FhRFI4OE1FSHVMbTVNV0hDQk9HR3c5UjZ1N28xdDdsdHZiS3kwcVJGNk8zb2h4TEpuVUFlRzYrRDVPVGtlZ2xIMVZHczRwU2p4dFc1ZXZVcWdMRGlhOWV1SGFBTG9BRlFXbG9LNkhhOWxhT2t4bER5VjN5dktBd1pNZ1NBSTBlTzFCQ3NGTjUvLzMzMjd0M0x4SWtUdWUrKysrcitVWGNaam82TzR2MlZsSlFBZjFrT2VIbDVtYVc4Vkk1cTV1VGtjT0xFQ1hGZHFRZEErQW5KenM0bUl5TURaMmRuczh0b1R2NzF3Y3JLU3ZnZlVWd0Y2TE4vLzM3R2poMXJNby9LeWtyS3lzckVjUlhKamZQRER6K3dkdTFhQWdNRGI4algwSTMwZTdWYUxmNVhqajJaMjVlN2RldUdxNnNyV3EwV1cxdmJPcTFEMDlMUzZOV3JsOW1MVUVuOXVSVmpoT0tUdUxLeWtyVnIxeHI0S05KcXRiWFdzK0t1b0x5OFhEaDFCNTFGNzYzY3hLcFBQekZuN3RMblp1ZHFpVVNpdzhuSmlSWXRXZ0IvelVWMXlWVEswVU1sdmY0emlzL3d1bERtc1lTRUJJUDVUWDhNVlB6ZC92ampqOElpeVZ6TXliOCtPRGs1aVExaUpiaUtQbkpNTW83aWd1RGd3WU5DNlZKVlZWWGpsRkI5NUk0YmFYKzNvajNVMWg0TEN3dkZ5VHBqS0hKZFNrb0tmL3p4aDdpdW5FYVEvUE1vTFMxbC92ejVwS2FtTW5YcVZMUGxhV1Y5NytMaVF1UEdqZXRzNjJmUG5tWC8vdjJVbHBZS1gvYkd1QjM5VUNLNUUwamxwUkgwclo1R2p4Nk5TcVVTMS9UdkdidW1vQ3o0QWdJQ3NMT3o0K0xGaStUazVJaEpzYVNrQkxWYXpkbXpaMUdwVkVMQUdUOStQRFkyTnVUbTVnS0lvN3dqUjQ0VVFWVVVrcE9UVWF2VlhMeDRrZno4ZkJ3ZEhjV1JCYVZNQXdZTXdNN09qc0RBUUJ3Y0hNUjEvUVdwRWdoaDE2NWR4TWJHaWtIc3lwVXJRcm1xUEtmY3U5dU9sai94eEJNQU5kN2JoQWtURE5MVlZtZUJnWUZDQWJwczJUSysvLzU3Tm0vZXpMNTkrMFFhRHc4UFlRRlVXOFJONWIxV1B3SmdUdjZteXFkZlg4bzl4ZVJmRWNEMDAvWHYzNTltelpxSno4YWVCMm9vT1A4dTFyWjNHMG9mU2twS1l2UG16VUlBTFM0dU5yQXNxNjE5MUtmZks0S0c0a2VyUzVjdW9tM1YxWmNyS3l1eHNMQkFwVkl4Wk1nUUxDd3NoTzlNcFd6NjdVTjUzczNOallDQUFJTjdzcTNjV3N3Wkk0elZqVDZXbHBiQ2VYLzM3dDNGVWMrVWxCVGF0bTFiSXgvbHI3NXo5dWpvYUxadjMwNThmRHhIang0MTJPbUhtdTJrK2xobHFvem05SlA2ekYzbXp0VVNpYVIrS0lGbkZIKzB5b0wyc2NjZU01bytNREFRVDA5UDh2THlLQzh2cDZDZ0FMVmFqWStQanhoYndQVDQ4TWdqajJCbFpVVnhjVEVMRml3Z1BqNmVOV3ZXR0NoMGdvS0NhTlNvRVJxTlJnU09yRTV0WTRBNStkYzF4aXBVVlZWUlVWRWhqbkFxbTA5eVRLcWJrU05IQWpwRjNkS2xTL241NTUvNTZLT1BoTnVjRzVFN3pHMS8rdFMzUFJqNzd0cmE0NDgvL2lnMjNTb3JLMnZNbTBGQlFUZzVPYUhSYUZpMGFCRUpDUWxzM0xpeHhqeG9hbjFwYmhrbHR4OWo5VlM5RHJPenMwWDlidGl3Z2UrLy8xNmt6Y3JLcWpIZUtJWXBpdHlrQkdXc3E2Mi84ODQ3ckZpeGdyUzBOS0VrTjdZV3ZCMzlVQ0s1RTBqbHBSR1VJQVVBUjQ4ZUpUOC9Yd1JBeU1qSUlDVWxoZUxpWXZidjN5L1M3ZG16aDdTME5LRjhPSGJzR0hsNWVUZzRPUERxcTYvaTdPek1nZ1VMaENCWVZGUkVSRVFFbHBhV3ZQVFNTMktYMjkzZG5RVUxGcUJXcTFtK2ZEbmZmUE1ONDhlUDU2bW5ucXBSempadDJ2RHV1Kzh5ZCs1Y3ZMMjllZjMxMTNGd2NDQTNONWVUSjA4U0Z4ZUh2YjA5UVVGQkRCMDZGTFZhTFJiQ1ZWVlZJa2lRRWpXc3RMU1UzcjE3TTJ6WU1HeHNiRGg5K2pSMmRuWWtKaVlLbjVMNzl1MWozYnAxYk4yNkZkQU5ia3BFMm9Za09EaVlzTEF3OXUzYnh6dnZ2RU5LU2dxelpzMHlVREtlT25WS0NPQW5UcHpnOHVYTDRwNjF0VFVMRml5Z1M1Y3VsSlNVc0dYTEZteHNiR3BFVWc4SkNjSE96bzZBZ0lBYVpjak56UldUVEU1T0RyLysrbXU5OGpkVlBpVndCZWlPQlM5ZnZweGp4NDR4ZVBCZy92T2Yvd0E2WmJaU1QybHBhUlFXRm9yNjFtcTFJakNQdmpJa01UR1JzMmZQaXVlT0hqMTZROGVkNzNVR0R4NHNqdHE1dXJyeTlOTlBZMjl2VDFaV2xqZ09iS3A5MUtmZk96czdNM3YyYkQ3NzdETjY5ZW9sNmgvcTdzczdkKzRrS1NtSnk1Y3ZNM2p3WUhyMDZJR2JtNXRCSHo5MjdCZ0ZCUVhrNU9TSWNTOC9QNStNakF3REh6MTc5dXd4ZVN4S1VqL01HU1AwNTZZREJ3NFk3THdyUFBUUVExaGFXb3BBUFdscGFheFlzWUkvL3ZpRGRldlc4Y2tubndnZnEwbEpTV1JsWlFIdzZxdXYwcTlmUDhyTHkvbmlpeS9JeWNrUm14dUtvM2pRUmFrdktDamc5T25UZ083SW5iS1JVbGNaNitvbjlaMjd6Sm1ySlJKSi9SazVjaVRQUFBNTSsvZnY1NTEzM3VIMDZkUE1tREhEd0pwYkh5c3JLNktpb3VqUW9RT0xGeTltMmJKbEJBVUZFUmtaYVdDcGFXcDg4UFQwSkNJaWdqWnQybkR4NGtXKy8vNTdldmJzaWIrL3YwaWpqQXNQUFBDQVVSOXNwdVFvYy9LdnJYelhyMTgzT09YeTZhZWZFaGtaU1ZWVkZVOCsrU1NQUHZwb2plZmxtR1FjUHo4L1huMzFWZHpkM1VsTVRHVHo1czBNSGp3WVYxZlhHNVk3ekcxLyt0VFZIa3BMUzBVd0h2Z3JtSTQreHRyajNyMTdpWXVMSXlFaGdYWHIxdkhPTys4SVpjL09uVHU1ZnYwNjl2YjJSRVZGNGV2clMzWjJOcDkvL2puTm16ZW5aOCtlWnE4dnpTMmo1UGFqLzk0VEVoTEl6ODhYZnNHVmZ0KzZkV3M2ZCs2TXJhMHRhcldhU1pNbTRldnJpNjJ0TFdmT25LbGgyWGp0MmpXbVQ1L084ZVBIR1RObWpCaGo2bXJyQXdjT3hOcmFtb01IRDlLN2QyK3VYcjBxMXBCVlZWWGkvOXZSRHlXU080RkYxVDlZZmQ2MlF6Y0FEc2IvME1BbCtZdFZxMWJ4d3c4LzBMMTdkNktpb200b2ovRHdjTTZlUGNzamp6eGkwbGZLN1VhdFZuUDA2RkcrK2VZYlZxNWNXYTluQjQwWVIxbFpHU2VPSk9CWXpiTHNicXczaGJLeU1qNzY2Q05lZXVtbGhpN0tYVWxhK25tbWhMMUU0OFlPbkR4eXNLR0xBOEFUVHovTEw0bEhlZW41WjVud2lPbWo5SGNyV3ExV1JJOTgvZlhYVFFZLytLY3lZdHdUL0tsVzg5Mm1XRHAxOUsvN2dUdkkzVFptclZpeGdwa3paMkpoWVVGc2JDeS8vLzQ3RXlkT3hOWFZWUVRodVh6NU1qRXhNZlRzMlZOWTM5N0xyRjBYeXlmcnZ1RFJoMGV6ZFBHTnpjMTNpcnV0dlVsdWpQNkRkVDVvRStLMzQ5SFMvWmJuLzA5dEo4ZVBIeWMvUDUvQmd3YzNkRkh1Q0ZGTGxyRjc3ejcrOC9LTFBQL2NsSVl1amdGS0cxdTdhaVh0MjdXdEkvVS9rK3J0Y2Q2OGVmVHUzWnZnNEdBUk1FK2owWkNSa2NGNzc3M0gvUG56YXcyMDJSQk1DWHVKdFBUemZMYm1md1QyL2IrR0xrNnRuRTFKWThRNG5lWDNQMjFNVXpoKy9Eano1ODhIWVBQbXpTYVBmVXNNZVhENHcyZzBHdmJHZmN2OWJWbzNkSEVrdHhGcGVTbTVZWnljbkhqd3dRZi84UUxrMWF0WDJiaHhJOFhGeFp3NWMwYjZNSkpJSkhjVkZSVVZmUHZ0dDF5NmRJbmk0bUx1di85K2c0QUFMNzc0SXMyYk54ZlhMQzB0OGZEdzRPV1hYNjdUMzZsRUlwRTBOT25wNmZ6d2cwNWhjZTdjT1lPb3poTEpuY1pVZSt6VnF4ZGp4b3dSaWt2UStTLzM4L05qeXBTN1Mva3NrVWdrZnpma3F1VU9vL2lRMEdxMU41eUhNZDlmRFluaUcrbWZ5czZkTzFtL2ZqM096czdrNU9RMHFMV3I1TjdFbUs5ZGlVUWhOVFdWTld2V0VCd2NqTGUzTndNSERoVDNSbzBhVmV0ekRnNE9EQm8wNkU0VVVmSTNJVHM3bXlWTGxwQ1ZsWVdEZ3dPTEZ5L20xS2xUZlBMSkp3QU1IVHFVSjU5OGtubno1cEdkblUzanhvMkpqSXpFMzk4ZnJWWkxiR3dzV1ZsWmFMVmF2THk4bURoeElscXRsbm56NWxGUVVNQ3NXYk80Nzc3N1dMeDRNZG5aMmR4MzMzMUVSRVRnN096TXdvVUxLU3NyWS9IaXhXUmxaYkZvMFNLMFdpMGRPblRndGRkZUl6bzZtbDkrK1FXQTU1OS9udmJ0Mi9QbW0yL1N0MjlmVWxOVFNVbEpvV25UcGdRRkJYSG16Qm42OXUxTG16WnQ2c3huK1BEaG5EbHpobzgrK29qZmYvK2R3TUJBTWpNelNVMU54Y0xDZ2psejVoaDFGU081YzhURXhIRGl4QW44L2YycHFxb1NmdGtra29iQVZIczBGU3l6TnJjTEVnbEkrVjRpTVFkcGVYa0grZTIzMzRTZnV3c1hMcENlbmw3dlBJNGZQMDUyZGphZzg2ZWorTlNRM0Q1NjllcEZzMmJOMkxKbEMzMzc5bTNvNGtqdVFmUWRlOGZIeHd2L2xCSUo2SUpGK1ByNmtweWNqTDI5UFUyYk5tM29Ja24rcG5oNmVvckFkTjdlM25oN2V4dWNOZ2dLQ3FKcDA2WjA2ZElGMExVOXhVZmNSeDk5eEpZdFczamhoUmQ0N3JubjJMUnBFOXUyYlVPdFZwT1dsc2FvVWFQNDVaZGY4UFQwRks0djJyUnBnNStmSHp0MzdpUTBOSlRMbHkrVGxaVkZqeDQ5OFBEd0FLQnIxNjQwYmRwVUJONndzcklTdm1DblQ1L09NODg4d3dNUFBBRG9mS2xPbVRLRmhRc1hZbU5qWTNZK3k1Y3ZKeU1qZzZGRGh6SnQyalR4bTUyZG5hWGk4aTRnT0RpWVJvMGFzWGJ0V2hIaFdTSnBLR1I3bE54cWlvdUxEZnhLYnQ2OG1lTGk0Z1lza1VSeWR5SXRMKzhnTFZ1MjVILy8rOTlONWRHMWExZSsrdXFyVzFRaWlUbTBiZHVXdFd2WE5uUXhKUGN3NDhhTlk5eTRjUTFkRE1sZGlyMjlQY3VYTDIvb1lraitJVlFQSEtCU3FXcjhyNlJSWEJIazVlV3hjK2RPV3JSb2diT3pzMGl6ZmZ0MnhvNGR5eWVmZklLenN6T0hEeC9tOU9uVEJrRTA4dlB6c2JPem8yZlBucXhldlJwM2QzZUR2RlVxRlJxTlJoelRWSzU3ZVhrWmxFMGZlM3Q3NGN1MXJud3FLaXJJejg4SG9Ibno1Z2I1MUJic1EzSm5HVFJva0xRU2w5dzF5UFlvdWRVNE9EZ3dhOVlzWnMyYTFkQkZrVWp1YXFUbHBVUWlrVWdrRW9ua2hrbFBUNmVxcW9xaW9pSmlZbUtJaVluQno4OFBGeGNYS2lvcVJDVGU3T3hzRmk1Y0tJNXRaMmRuOCtLTEwzTDU4bVhVYXJWUVhGWm4rL2J0TlN3Z3JheXNhbFZlQWxoYlc1dVZqNldsSmYzNzl3ZmdwNTkra2xGVUpSS0pSQ0tSU081Q3BPV2xSQ0tSU0NRU2llU0dVU3dVeThyS21EUnBrdEZBVU51MmJTTTJOaFl2THk4NmQrN010OTkraTZlbkovZmRkeCs3ZCs5R3E5WHl5aXV2MUhoT3JWWmpZV0ZCeDQ0ZGI2cU1wdko1NVpWWGNIQndZTWVPSFV5ZlB2MnVpZ1lza1Vna0VvbEVJcEdXbHhLSlJDS1JTQ1NTbTZCVnExWUFsSmVYYy9qd1lYSDkwcVZMVkZWVm9kVnErZmJiYndFWVBYcTB3WEZzSmNERmdRTUh5TXZMcTVIMy92MzdUUWJCTUJkVCtWaFpXWW1qNDkyN2Q2ZDM3OTQzL1gwU2lVUWlrVWdra2x1SFZGNUtKQktKUkNLUlNBRFFhclVHbjZ1cXFtcWtVYTRwZnowOFBFUWduT2pvYUxadjMwNThmRHhIang3RndzS0Nnd2NQVWxCUXdIMzMzY2VBQVFNTW9xcjYrUGpnNStkSFJVV0Y4RWVwbjNmLy92MXAxcXhaamU4MFZwNktpb3BhNzVuSzUvZmZmK2ZZc1dPQUxxSzZVcjd5OHZKYTNwSkVJcEZJSkJLSjVFNGlsWmNTaVVRaWtVZ2tFaTVkdWtSeWNqSUE1OCtmWiszYXRheFpzMGJjMzd4NU0rdldyZVBvMGFNQVpHUmtjUExrU1FCZWZmVlYrdlhyUjNsNU9WOTg4UVU1T1RtTUhUdVduSndjTm16WUFNRHc0Y01wS0NnZ0tTa0pnQXNYTHBDU2tzS1lNV01BMkxGakJ5a3BLU1FuSi9QYmI3OEJrSmFXUm1GaElmdjI3UU4weXRYZHUzZUxNdVhtNWdyRlkwNU9Eci8rK3F1NFowNCtHUmtaTEYyNmxLcXFLbng5ZlhGeGNXSC8vdjJBN3FqNVR6LzlkTXZlcjBRaWtVZ2tFb25reHBBK0x5V1NPMFJCUVFGZmZQRUZ4NDhmNThxVksyaTFXbnIzN3MzOCtmTWJ1bWlTbXlRbEpZV3Z2dnFLOCtmUGMvWHFWUUQrL2U5LzM1S2pqaEtKUkhLbmFOMjZOYXRYcjY1eGZlYk1tUWFmSjAyYVJHRmhJZDkrK3kwSkNRbDA3dHdaSnljblpzK2VYZU5aRHc4UC92ZS8veGxjcS80WkVFRnpGTFpzMldMd2VlN2N1VWJMN083dXp2dnZ2Mi8wWHJkdTNjeks1Ny8vL2EvQjUyWExsaG5OVHlLUlNDUVNpVVRTTUVqbHBVUnlCeWd0TFNVaUlvTHM3R3dBVkNvVm5UdDNadHEwYVExY01zbk5jdUhDQmViUG4wOXBhU2tBTmpZMkJBY0hNMnJVcUFZdW1VUWlrZHdlVkNvVnpabzE0OS8vL3Jmd1pTbVJTQ1FTaVVRaWtkd3VwUEpTSXJrRDdObXpCemMzTjJiTm1vVzd1enMyTmpaR283RksvbjU4OWRWWERCOCtuSkNRRUpvMGFZS3RyUzBxbGZUSUlaRkk3ZzJVSTk4U2lVUWlrVWdrRXNudFFtcFA3aEtPSFR2R29rV0wwR3ExZE9qUWdkZGVlNDNvNkdoKytlVVhBSjUvL25tR0R4L081NTkvenNhTkd3RUlDUWxod29RSlJFWkdrcDJkalpPVEUzUG16S0ZUcDA0TitWUHVPTVhGeGF4Y3VWTDRwUW9QRDhmTnpZMzU4K2R6L2ZwMS9QejhDQThQeDlYVmxieThQRFp1M0VoRlJRV25UcDJpVWFOR1BQZmNjM1RzMkxGR3Z0ZXVYU002T3BxRWhBU1I3N3AxNnlncUttTElrQ0ZNbmp4WktLbnF5amNsSllXUWtCQldyVnBGeTVZdHljbkpZY0tFQ1FZUlRVK2ZQczJubjM2S2g0Y0hseTlmcG5mdjNvd2JONDZLaWdyZWVlY2RVWTZwVTZmU3ZuMTdJaUlpS0MwdHhkUFRrd1VMRnRDaVJRdTBXaTJ4c2JGa1pXV2gxV3J4OHZKaTRzU0pXRnBhc21IREJ0YXZYdy9BNDQ4L3pzU0pFd0c0ZnYwNlR6MzFGR1ZsWmZqNCtEQjc5bXhjWFYxdlUyMzkvYWl0WGxRcUZhV2xwZGpZMk9EczdNeTc3NzZMczdNejE2OWY1OWxubjZWVnExWVVGeGZ6M252dmllaTdNMmJNd05QVGs3bHo1MUplWG82UGp3OExGaXpnZ3c4K0VHbVV2ZzV3N3R3NVltSmlhTldxRlJrWkdZU0ZoZEcyYlZ2MjdkdEhkSFEwQVFFQnpKdzVreSsvL0pMWTJGaEFGMnhpNnRTcGJObXloYSsvL3BwUm8wWXhidHc0bGk5Zkx2elVoWWVIMDZSSkUxNS8vWFUwR2cwK1BqNkVoNGZ6NnF1dkVoQVFRSEZ4c1dodlk4ZU9KUzh2RDQxR3c3Ly8vVytpb3FMSXpjM0Z5Y21KUllzV2taeWN6TnExYXdFSURnNW0rdlRwcUZRcTFxeFp3OEdEQjNGemM2TmR1M2JFeDhlajBXam8zTGt6cjczMkdrNU9UbmUwSGlVU2lVUmlIamNqYSs3ZnY1L2R1M2RqWVdIQjFhdFhtVEpsQ3QyNmRXUFNwRW0xemk4bEpTVm9OQnJocjNURWlCR0VoWVdSbXByS20yKytTWmN1WFJnN2RpeExseTZsVDU4K0FIejk5ZGNBOU92WGo1ZGZmaGs3T3p1dVhyM0s2dFdyc2JXMUpUYzNsK0hEaHpOZ3dBQnljbkpZdkhneFdWbFpORzNhbEFVTEZwQ2Fta3AwZERRQUR6MzBFRk9uVG1YS2xDa201OERJeUVqeTh2Sll2WG8xNWVYbFZGWlcwcng1Y3laUG5veURnd1BIang5bjRjS0ZhRFFhMnJScFE4dVdMVWxMUzZObno1NU1tVEtGUm8wYTNiNUtrOXdVZS9ic0lTa3BpYkt5TWs2ZlBrMXdjREJUcGt6QnlzcUtyVnUzOHVtbm4xSlZWVVhyMXExNTlkVlhXYk5tRFJVVkZVeVpNZ1ZmWDkrR0xyNUVJcEhjRTBqem9MdUVIajE2NE9IaEFVRFhybDFwMnJTcGlOeHBaV1VsbEJuNkZnNUJRVUc0dXJweS8vMzNBK0R0N1gzUEtTNEJIQndjQ0F3TUJIUkgyUUlEQS9IeDhjSE56UTJBWHIxNjRlcnFTbFZWRlJFUkVadzZkWXBwMDZZeGJkbzBNakl5V0xKa2lVSGtVNFhHalJzemFOQWc4VGszTjVjVksxYlFzbVZMdG03ZHlxWk5td0RxekZlcjFaS2JtOHZiYjc5TjkrN2RtVGx6Smo0K1BpeGN1SkRFeEVSQUYrazBNaklTVzF0YlhubmxGUjU5OUZFKysrd3pQdnZzTTZ5dHJSazhlTEFveDVBaFEvRDE5YVZObXpZQTlPN2RteFl0V2dEdzBVY2ZzV1hMRmw1NDRRV2VlKzQ1Tm0zYXhMWnQyd0FZTm13WURnNE9BTVRIeDR2Zm5KQ1FnSzJ0TFFBOWUvYVVpa3M5VE5VTFFIcDZPci85OWh1ZmZQSUpreVpOWXZiczJWeTVjb1hYWG51TnZMdzhIQndjQ0FvS0FzREN3b0pCZ3diaDUrZEh5NVl0QWQzN2RuSnlFbWxBVjArZ0N6d3hkKzVjMnJScFExaFlHQzFhdENBcUtvclMwbEpPblRxRmhZVUZBd2NPNU5peFl3YmpRbkJ3TUZldlhzWGUzaDV2YjI5T25EaUJnNE9EYUVNV0ZoWUVCZ2JTb1VNSEdqZHVERUNmUG4xd2MzTmo5T2pSVEpzMmpZY2Vla2prcC93dVB6OC9nNGpDOTk5L1AxNWVYdlRxMVV1a0hUNThPRFkyTnV6YnQ0OGZmdmlCNjlldkV4VVZ4ZlBQUHk4V2JZR0JnVkp4S1pGSUpIY3hOeXBySmlZbXNuejVja0pDUW5qcHBaZTRjT0VDUzVZc29ieTgzT1Q4MHJGalI4TER3N0d4c1FFUThvMnZyeS8rL3Y1TW56NGRMeTh2dW5mdlRtaG9LS0dob1dMemVPREFnZGpaMlZGZVhrNWtaQ1JaV1ZuTW1ER0RRWU1Hc1d6Wk10TFQwL0h3OEtCejU4NEFlSHA2MHJadFd3TWZxME9HRE1IR3hxYk9PYkNpb29Lb3FDaVNrcEtZTTJjTzRlSGg3TjY5bXdVTEZsQlpXVW5YcmwyRlBPYnY3OC9jdVhQcDI3Y3ZPM2Z1bE80VjdtTDI3ZHZIdSsrK1M4K2VQWW1JaUtCVnExWnMyN2FOdUxnNFFLZkFWbHdCRlJZVzR1cnFTck5tellpS2lwS0tTNGxFSXJtRFNPWGxYWVNGaFFXZ1U4QnBOQnArK09FSGcrdktQZjMwbHk1ZEVsRTc5ZFBkYXhnN3BsdFZWUVg4OVY3S3lzb29MQ3drSnllSC9QeDhvY2hUcTlWY3UzYk5hTDZXbHBiaS96Rmp4dURvNk1qQWdRTUJoRkJUVjc1cXRaclUxRlMwV2kydFc3Y0dFSDhWYTduTm16ZWowV2hvMWFvVm9CT3VBYlp0MjBaeGNiRkJPYXIvWnVYMzVlWGxzWFBuVHBvM2I0NnpzelB1N3U1WVdscXlmZnQya2I1Ly8vNVlXVm1SbjU4djJrMWVYaDVObXphdDlUM2V5OVJWTDRXRmhhU21wZ0ovTGJaYXQyNU5VVkVSMzMzM0hXQllUMHBkNmZmMTZuK1ZlMXUzYnFXMHRKVDI3ZHNEdXFBWGhZV0YvUHp6ejRTRmhSRWRIVTNYcmwwNWR1eFlqYjRmRnhkSGNIQXc4K2JOSXpJeXNrWTVBSGJ2M2sxeGNiSEJ0WWNmZnJqV2Q2SGNxOTRXdi9ubW14cHBmLy85ZHdEczdlMkZnbFRoWGg2bkpCS0o1Ty9BamNxYVgzenhCUUJlWGw2NHVyclN0MjlmdkwyOVVhbFVkYzR2enM3T0RCZ3dBTkJad1FHVWxKVFFzbVZMcksydGEzMVdtWk1PSFRwRVptWW1QajQrQU1JZ1lNZU9IUWJwOUgrWHNYS1lLdVBCZ3dlNWVQRWlibTV1Mk5yYTByaHhZNXlkblVsTlRTVTVPUmt3ZkhkVlZWVVVGaFlDdXNCU2tyc1RSV1k1ZWZJa2dKRGpjM0p5UkpySEhuc01Cd2NIcmwyN3hyeDU4eGcyYkJoMmRuWjN2ckFTaVVSeUR5T1BqZCtsYk4rK25ZQ0FBQzVkdW1ReTNiWnQyK2pmdnorN2R1MjZReVc3dTZtc3JDUW1KZ2FBSzFldUdOeXpzN01qT2pxYTR1Sml6cDA3eDk2OWU4Vzlpb29LczcraldiTm1nQzU2ZUZGUkVZNk9qaWJ6TFNzckU1OFY2elBGdXVEOCtmTlVWRlFJQlppOXZUMkFFTlRMeTh2SnpNdzBzRlM3ZXZVcUxpNHVsSmVYRzVRclBUMmRxcW9xaW9xS3hEdnc4L1BEd3NKQy9ENG5KeWQ2OWVyRjRjT0gyYlZyRnk0dUxuaDdld3YzQkJKRDZxb1hKVWdQMUt6YmMrZk8zZFIzcDZTa0FJakZVbUZoSWY3Ky9wU1hsMk50YlkyTGl3c3BLU21rcGFYeDJtdXZpZWMrL1BCRHlzdkxhZCsrUFFFQkFVYnpMaWtwNGZ6NTg3aTd1M1Bod2dWeDNkUUMwZGk5dExRMG81YTZBUUVCYk5teUJiVmFUVkpTa3JEV2xFZ2tFc25mRDNOa1RZMUdRMFpHQm9BNDJURm56aHh4MzlnbXJJSXl2NFNFaEJBZkgwOXFhaW9aR1JsY3VIQ0JmdjM2aVhTbVpMVzB0RVNTendBQUFDQUFTVVJCVkRUZ0wzY3JwYVdsK1B2NzEvQXZucHViUzB4TURGcXR0dFp5MUZaR1pWN1hQLzZ0UEpPV2xrYVBIajNFOWJObnp4SWVIaTdjQnYzZi8vMWZyWGxMR3BieDQ4ZlRwVXNYSEIwZCtmampqN2w0OFNKZzJONmNuSndZTTJZTXNiR3g1T1RrQ0F0YmlVUWlrZHc1cEpuVlhZaGFyU1kvUHg5dmIyK1Q2VTZkT29XdnI2L2MrZE5EcFZLSkkwWE96czQxN21zMEd1RmZjTUtFQ2VLNllxVnA3bmNvS0R2M3B2SlZkbkQxVVFSN2EydHJnL3dVNFY3L0dMdVZsUlZlWGw0OC92amp1THU3OC83Nzd4TWJHeXVzNXFxWHBheXNqRW1USmhFYUdzcGJiNzNGbTIrK2FiQm9HRHAwS0tBNzNoVWZIMjl3N0ZkaW5OcnFwYnBWb1g0YTVTaitqYUxVWi92MjdRa05EZVdWVjE1aDZkS2xEQmt5Qk5EVjg2SkZpMGhOVFRVNDRqZG16Qmd1WDc3TVcyKzlaV0Exb005MzMzM0gyTEZqYjZwOG9MTm9VVnhhNk5PMmJWdFdyRmlCdmIwOVVWRlJyRml4Z3BLU2twditQb2xFSXBIY1djeVZOU3NxS29Rc2xabVplVVBmNWV2cksyVGZ1TGc0enA4L1Q5dTJiY1Y5alVaVDY3UEtuT25vNkVob2FDaGhZV0VzWGJxVXNMQXdnM1R1N3U2RWhvYnkrT09QMTd0OHl2eXViN1dwS0xpcUsyZjkvZjFadG13WlU2Wk1ZY2VPSFlTSGh4dFZtRW9hSHBWS3haa3paM2p0dGRjSURBd1VKMm1xTTJiTUdHeHNiTkJvTk1MbnFrUWlrVWp1SEZKNWVSZXlmLzkrc3hRTHljbkpQUGpnZzNlZ1JQOE1Ta3RMbVQ5L1BxbXBxVXlkT3RXa0ZZQXBpb3FLQUhCeGNhRng0OFoxNXV2azVDUjJhQlZMUGNVYTA4dkxDd3NMQzlxMWF3Zm9ndWZvcDdPeHNSRkhsU2RPbk1qcTFhdFp2SGd4VHozMUZFMmFOREg0SHVWb2MzbDV1UWorQW5EcDBpVUQ1V3kzYnQxd2RYVkZxOVZpYTJzcm81NmJvSzU2VVk1MDY5OVQ2cmF1elllNlVGd0xIRHg0VUN5T3FxcXFoRFgybmoxNytQUFBQMm5Sb29XQlJZZW5weWM5ZS9ha3NyS1NyVnUzMXNpM3NyS1Nzckl5Y2FUdVJrbExTNk5YcjE2MTlxT3lzakpLU2txd3NMQWdORFJVV0s5S0pCS0o1TytEdWJLbXZiMjlrSFhpNHVLRTNGRlpXV2x3U3FFdVFrSkNBUGp4eHgvRlNSZlErUnFzTHZmb284aEtLU2twL1BISEgrSzZZa1YzSzFEbWZQM2ZVOWVjLy8vczNYbEFWV1greC9IUFhkaVZCRVFFUkZrRlJVRk5uTnpHVEV3ek0ydks5bEluSzIyWmxtbVpac294ZGZxVi9iTEd5WEtabitVMjR6SzJ1eVJxcGttSm9HUzVJSWtiWXFJbUtNcGx1NzgvbUhzQ3dRM1JlNkgzNng4djU1ejduTytWaCtlYzg3M1A0cmcrNStUazZPREJnL1VXQytyUDU1OS9ybG16WnFsMzc5NktpNHM3NjNHcHFhbnEycldycE1vNmZ2VG8wU3NWSWdCQUpDOWRpdU5HcjFldlhtcmV2TG54YzlYRVU5V2VYME9HREpIWmJEYTIxYmJveksvRnVmNFBIUDkvQnc0Y1VINSt2aVJwd1lJRit1eXp6NHhqOXUvZmY5Nmg0NDZWSjlQVDB5WDlzckRLaFpUcjZCbm42QW5uU0VEZGNjY2RraXFIckxpN3V5c3ZMMCtTaktHOGd3Y1ByclYzWDIyZnVlcGlLbE9uVHRYU3BVdVZrcEtpVFpzMnlXUXlxYUtpUWlhVFNXYXpXZjM3OTVmSlpESjZZVlo5eU1Bdnp2ZDdjY3pwSlZYV0E2bnlkK3ZsNVdWTTd1N29hVkgxNzlqUmErUE1IcjkydTkzWU5uandZRW1WRDE2dnYvNjZ2dm5tRzAyYk5rMWVYbDZ5MiszR25KcURCdyt1VWM2UUlVTWtWVDc4RlJZV1Nxcit1ejN6eTVFejMxLzEyRFAzT2Y1T2dvS0MxTDE3OTdNZTY1Z1R0bHUzYnZMMzl6ZmVSODhUQUhCdGRiM1hkTnpUZlAvOTk1bzBhWkpTVWxMMGozLzhvMXFQeVhOZFg2VEtCWUs4dmIxVlVsSlNiVkdkTld2V0dJc3pWbFJVMUxodjZkT25qM3g5ZlZWU1VxSUpFeVpvM2JwMVdyaHdvWEYvZHVZOTNybmlPTnUrM3IxN3ExV3JWc3JQejFkcGFhbU9IajJxd3NKQ3RXM2IxcmovT3ZQNjdwZ0N4c3ZMeTFoSUVxN0ZjVitma1pHaHhZc1hHd252b3FJaW8vNzg5Tk5QMnJ0M3I1NSsrbW1qbnYzNzMvOTJXc3dBOEd0RTh0SkZiTjY4MmZoR05pc3JTOGVPSGRPWFgzNHBxZkpoZitYS2xaSmtMTDRpU1pzMmJkS1JJMGUwWmNzV1NkTHUzYnVObTZSZms2S2lJcTFkdTliNGVkV3FWY3JLeWpJU1R1bnA2Y3JQejFmcjFxMlZrSkFnRHc4UEZSWVc2dDU3NzFWc2JLdzhQRHkwYmR1MjgvYkVQSG55cEI1NzdERnQyYkpGTjk5OHMyNjc3VFpKdXFCeUJ3OGVyQWNmZkZCcjE2N1Y1TW1UOWNNUFArZ1BmL2lETVdRN09EaFlZOGVPVldGaG9kNTQ0dzE5K09HSHV2MzIyM1gvL2ZmWEdzdTJiZHVNWk5ubXpadU5tNnRubm5sR1BYdjJWR2xwcWViTm02ZmMzRndqVWJWaXhRcGxaR1RvMEtGRFNrNU8xdFZYWDYyZ29DQ2xwYVVaZFM4OVBaMXZrcXU0a04vTFUwODlwUnR1dUVFelo4N1VxNisrS205dmI3M3l5aXZ5OC9QVHlaTW5qVGxRN1hhNzNubm5IYzJhTmN0SVluLzk5ZGVhUFh1MmtmQ3VtcFNNaTR2VE04ODhvK0RnWUtXbHBXbng0c1ZLVGs1V1lHQ2dGaTVjcU56Y1hIbDVlU2s1T2JsYXU1Q1NrcUw0K0hpMWFkTkdOcHROTTJmTzFQSGp4NDMyUktxY01tRDc5dTNHNzMzVHBrMUdIU291TGpZV1M1QitXZXhBcWt5K085cWJJMGVPYVBmdTNkWG1lRjIxYXBWS1NrcTBZTUVDbzR5QkF3ZHE3ZHExUm8vbDlldlhHNjhCQUs2bnJ2ZWF5Y25KR2pGaWhBSUNBclJ4NDBaOS9mWFh1djMyMjQxNXU4OTFmWEh3OHZKU256NTkxTEZqUjJOTzVkV3JWMnZac21WYXQyNmRacytlcmNtVEp4dkp3UlVyVnVqVXFWUEdOQ1d4c2JFNmNPQ0E1c3lab3hZdFdxaHIxNjdLemMxVlptYW1wTW92SWJPenM0MHZwQjNsT3hLczU0clJhclZxM0xoeGF0Kyt2U1pPbktoSmt5YXBUNTgrZXZubGwyVXltWlNabVduY2UyWmtaT2k5OTk3VDNMbHoxYlZyVjAyY09QR1NwNVBCNVpHY25HeE04UlFZR0tnSEhuaEFYbDVlMnI5L3YwcExTN1Z1M1RxOTlOSkxPbjc4dUE0ZE9tUXNjcmxpeFFwamNWVUF3T1Zuc2wvTVpIOE5UR1Q3enBLazlTbGNXRnhOdnh0dmxjMW1VK2JHZFdwNlJzOUNWL3E5YmRteVJTKzk5SktreXBXbnVmRTh0NnpzSHpYeWtTZlVwSW1QdnR1NDN0bmhTSkx1ZW1DVXZrM2JwQ2RHajlLdzMxMzZQSStYUzJGaG9kTFMwdlRSUng5cHlwUXB6ZzdINWR4NDYxMHFLQ3pVSjR2bXEwTjhPMmVIVTQwcnRWbW9tMW16NSt1ZnMrZnB0bHVHNlBXSjQ1d2R6amxSM3hxSFhzazNTcExXcFN4VmFFajlyMFRka092SmxpMWJkT1RJRVNVbkowdVMvdnpuUDZ0YnQyN3EyN2V2a1FoMUxCRDA5dHR2NjZXWFhsSklTSWd6UTc1c3h2MXRrbGF1L2xMUFB2bTRSajgwMHRuaFZPT29ZN1BlbTZLWTZNanpIQTFYTlBLUko1U1YvYU0rbVBtdWV2ZHczVVdsdHUvSTBvMjNWdmJzYm9odEdpNnY2d2Jkb3BLU0VxMWU5ckhDMjdSMmRqaTRqSmpzRGdCY2dLK3ZyL3IxNjBldlJBREFyMDUyZHJaMjd0eXBHMis4VWJ0MjdUS21UcEdrcEtTa2FndlRTWlZ6VDhmRnhXbmtTTmRLNkFFQWdNdUQ1Q1Z3RHN3QmlTdXRQbFlCQndDZ0lYbi8vZmVWbVptcGR1M2F5VzYzVjF2azdWelhSY2YwT3dBQW9IRmp6a3ZnTElxS2lxck41N2Q0OFdJVkZSVTVNU0lBQUlER3AyL2Z2dkwyOXRhc1diT01GY2NCQUFBYzZIa0puSVdQajQvKytNYy82bzkvL0tPelF3RUFBR2kwK3ZYcnAzNzkrams3REFBQTRLTG9lUWtBQUFBQUFBREFKWkc4QkFBQUFBQUFBT0NTU0Y0Q0FBQUFBQUFBY0Vra0x3RUFBQUFBQUFDNEpKS1hBQUFBQUFBQUFGd1N5VXNBQUFBQUFBQUFMb25rSlFBQUFBQUFBQUNYUlBJU0FBQUFBQUFBZ0V1eU9qc0F3TlV0V0xCQWMrZk9sU1RkZWVlZHV1ZWVleVJKcDA2ZDB2MzMzeStiemFhMmJkdnFoUmRlVUdCZ29Nckt5alIvL256dDM3OWZaV1ZsaW9pSTBEMzMzQ09MeFNKSktpZ28wSXdaTTJTMzI3VjkrM1lsSmlicWtVY2UwV3V2dlNaM2QzY0ZCUVZweVpJbGtxUmV2WHFwU1pNbVNrMU5OV0pZczJhTlVsSlNGQkFRb0pLU0VvMFpNMGErdnI1TytKOEJBQUFBQUFDNHZPaDVDWnpIRFRmY0lCOGZIMGxTU2txS0tpb3FKRW5yMXEyVGg0ZUhKS2xyMTY0S0RBeVVKRTJiTmsxTGxpelJtREZqOU5CREQyblJva1g2OU5OUEpVbDJ1MTJ2dlBLS2NuSnk5T3l6ejZwVHAwNUtTVW5SeHg5L3JMaTRPTDN3d2d1Njc3NzdqSE1uSnlmcjBVY2YxWkFoUXlSSlgzMzFsZDU4ODAwTkhqeFlUejc1cExLeXN2VDIyMjlmc2Y4TEFBQUFBQUNBSzRua0pYQWVack5adlhyMWt0VnExWkVqUjVTUmtTRkp5cy9QbDcrL3YzR01ZOXVLRlN2VW9rVUwrZm41S1RnNFdCYUxSVXVYTHBVa3BhV2xLU3NyU3hFUkVaS2thNis5VnNIQndRb09EdFl0dDl4eTFoZ2MrK2JObXlkSmlvbUprZGxzVmtoSWlEWnUzS2dqUjQ1Y25nOFBBQUFBQUFEZ1JBd2JCeTZBcjYrdmtwS1NsSnFhcWkrKytFSUJBUUdLaW9yU3Q5OStXKzI0N094czJlMTJuVGh4UXUrLy83NGtLUzR1VGlhVFNlWGw1ZHF4WTRja3FieThYSktVa0pDZzZkT25uL2Y4Ym01dU9ubnlwQTRlUENoSldyeDRzVHc5UGVYdTdxNTI3ZHFwb0tCQXpaczNyOCtQREFBQUFBQUE0SFFrTDRFTE5HREFBS1dtcGlvdExVMkJnWUVhTVdLRTVzK2ZYKzBZazhra1NiTFpiTHIzM250bHRWYi9FeXN0TFpVazVlVGtYUFQ1SFdWTFV1L2V2UlVmSDMvUlpRQUFBQUFBQURRa0RCc0hMbERuenAyTkJYazhQRHhxSkNZbEtTd3NURkpsa2pJMU5kWFl2bS9mUHRudGRtTzRlRzV1cmpJek00MzlwMDZkT3UvNWZYeDhqR0hxYTlldU5iWVhGaGJxMkxGamRmdFFBQUFBQUFBQUxvemtKWEFlRlJVVk1wbE1NcHZONnQrL3Ywd21rd1lNR0NDcGNnRWV4ekdTRkJvYXFpNWR1a2lTcGs2ZHFxVkxseW9sSlVXYk5tMlN5V1JTNzk2OUZSd2NMRW1hTkdtU1B2dnNNeTFldkZoZmZ2bGx0Zk01T0lhWE85eDAwMDJTcE9YTGwydk9uRG5hc0dHRDVzK2ZyMmJObWwybVR3OEFBQUFBQU9BOEpDK0I4MWl4WW9VeU1qSjA2TkFoSlNjbjYrcXJyMVpRVUpEUzB0S01PU2pUMDlOMTlPaFJTZEl6enp5am5qMTdxclMwVlBQbXpWTnVicTZHRGgwcXFYTHV5ckZqeHlveE1WR25UNS9Xa2lWTDVPN3Vya0dEQmhubmN5enVJMVd1TGw1Y1hHejhmT3V0dCtxMjIyNVQwNlpOOWNrbm4yanQyclc2Kys2N2pRV0RBQUFBQUFBQUdoUG12QVRPNC9iYmI5ZnR0OTl1L0R4MjdGaEpVbEpTa3BZc1dWTGplRjlmWDczd3dndG5MUzgwTkZRVEprdzQ2LzZoUTRjYXljNHptYzFtUGZEQUEzcmdnUWN1Tkh3QUFBQUFBSUFHaSs1YUFBQUFBQUFBQUZ3U3lVc0FBQUFBQUFBQUxvbmtKUUFBQUFBQUFBQ1hSUElTQUFBQUFBQUFnRXNpZVFrQUFBQUFBQURBSlpHOEJBQUFBQUFBQU9DU0duWHkwdDNkWFpKMHVyall5WkhnVEdWbFpaSWtEM2VQR3Z2NHZUVmN4Y1UyU1pLM2w1ZVRJL21GcDJkbEhTc3BMWFZ5SkxnVWRydGRrbVN4V3B3Y1NVMXVibTZTcEdLYnpjbVJvSzVzdGhKSmtvZEh6V3VTcTNGY0k0dTVSalpZRlJVVmwvMGNScnRFUFduUUhQY3VqbnNaVitMdFhYbXZWMnlqampWVWp1Y3hUeGUvOXBuTUp1UDFsV2cvMGREODl4bkI0bnJQQ0toZmpUcDVHUk1WS1VuYXZpUEx5WkdncXA4TzU2dTh2RndCQWY1eWQzZXJzVDh5dkxVa2ZtOE4wWTZkbGIrenhJNGRuQnpKTCtMYXhraVNEdVlkY25Ja3VCUWxwWlhKSmI5bXpad2NTVTJ0dzBJbFNUL3UzdVBrU0ZCWE83TjNTWktpLzN2ZjRNb2MxOGlzWFQ4Nk9STFUxZW5UdnlSN0xsZkMzTkV1VVU4YXRvTjVlWktrdU5pMlRvNmtwcVNyTzB1aWpqVmtoMzQ2TEVtS2k0MXhjaVRuVnJWVEJKMFJjS2J5OHNxRWR0TW1UWndjQ1M2M1JwMjg3TnFsOHFMNjNzeFpUbzRFVmMxZitCOUpVbVJFZUszN0V6cDJsTVR2cmFFcEtDelUzSDh2a2lSZCs5dGVUbzdtRjlmOEprbVM5T1c2cjNYNGNMNlRvOEhGc3R2dFd2emh4eW91dHNuWHQ2bjgvZnljSFZJTjhlM2lKRW52ei8yWGt5TkJYZno4ODNIdHlNcVdKRVZHdEhGeU5PZm51RWJPK0dDdWt5TkJYVzM0ZHFQeCtuS05WSEMwUzlTVGhtdFR4aFpsLzVnamR6YzN4YmVQYzNZNE5kdzRjSUFrYWU2L0Y2bXc4SVNUbzhIRituVHBDcDA2ZlZwQkxRSmRQdWx6bGErdjhYcFQrbVluUmdKWFVsRlJvVVVmZnFMeThuTDUrL3ZwcXF0OHovOG1OR2dtdTJNc1hpT1VzMmVma204Y0tydmRydkEyclhYdm5iZXJSV0J6bVV6bmZ5L3FYODZlZmZwMDJRcnR5dDR0U1pyK2o3ZVVmRjJmR3NmdHlOcWxHMis1UTNhN1hXMWFoK20rdTRZcHNIbUF6R1orY2E2b3JLeGNCL01PYWZxczJTb29LSlRWYXRYbWI5Ykt4OXZiMmFFWkJneTVUYnV5ZjFUVEprMDBhc1I5Q2cwSmtidTcxZGxoNFR5T0h5L1V4dlFNZmJwMGhTUnAyajhtcS85MTF6bzVxcHErKy80SDNYTEhmYkxiN1lxT2l0UmR0OStxd09ZQkRmNWFjL3JVS1owdUxwYWJtNXQ4Zkh4a05sLzQ5NTNsNWVYL0hhNXFsNmVubDBzTzVTbXZxTkNldmZzMTVkMFpLaTh2Vjl1WWFDMzljTUZGZlU1bnFIcU5iRXoxN2RlZzhNUkpiY25jcWtVZmZpSkpldmFweHpWNjFNakxjcTdHMmk3OUdoU2RPcTBkV2J2MHdkeC95MjYzNi9wK2ZmWGVsRGVkSFZhdHVuUy9Wc2NMQ3VUdjU2Y0hSOXlyNEtBZ1dWMXdlcGVMVVZKU290T25UMG1Tdkx5OGphazZHb3NUSjR2MGJWcTZQdjVzbVNUcHFjZkg2UEhSbzV3YzFmbTlPZVZkL2VQZDZaS2tPMzQzVkowU082cUpqK3M4YStES3l0bXpYNnZYZnFVdDMzMHZTWHAveGp2NmJjOGVUbzRLbDF1alRsNUswdXR2L2wwejM1OWp6T2tCNXpPYnplcC8zYlY2OSsvL2U5WmorTDAxVEY1ZVh2cWY4V04xMDZBQnpnNmxtaS9YZmEwLy9QRUZuVGh4MHRtaDFCKzdYV2F6WkpKSkZYYTc3R3JjVDZSUmtSRmE5dEZDV2EydW1YU2U4RDl2YVBiOEJZMnF6YkthN0hLM21sUmVJZG5LN0xxb3JJZTk4cjJ5MjFWYUlaZXZuMEV0QXZYdjJmOVVtOVpoemc3bGdqVEcrbWEzMjJVeG0yU1dWTjdJMnpTVHlhVHcxbUZhdGV6ankzcWV4bGhQSk1sc2treXFuT1dzb2xFL3hVZ3RnMXBvMmNlTHF2VThjeVVmZnZLNS92elhDWTFxYmxXTFNYSXpTekpKSldWMlZUVFN0c2hzTnF0M3oyczBhOW83emc3bGdwU1VsbXJnVGIvVG5uMzduUjBLWEV4c1RMUStXL0p2bC95aUhQV3IwU2N2SmFtbzZKUmVmL1B2K21IN0R2MllrNk9LeG42bjQ2TENRa1BVSWI2ZFJ0eDN0Mkxibm45dWxhcS90OTA1ZTFUT0JNMHV5Y1BkVFcyam8zVjFsMFE5OWZnWVo0ZHpUdTlNbTZtMDlNM2FzVE5McDRzYitPSXFGV1V5MjhzbDJWVmhjcFBNamUrQzNUS29oUkk2dE5kOWQ5K2hoQTd4emc3bnZBNGZ6dGM3MDJacTZ3L2J0WHZQSGpYMHE2dXB2RVJtZTZuc3NxamM3QzdUeGZSSXRGZklYRkVxMmUycU1MdG0vYlJhTE9xYzJGRkpYYnRvMUlqN1hiN0g1Wm1PSHkvUTVDbFRHMDE5czl2dE1sZVV5cXh5VmNnaXU2Vng5WGFTcE9ZQi91cllvYjBHRGVpdjYvdjF2U0xuckZwUGN2YnViUlQzd09hS0Vwa3JTbFZoZGxPRnVmSFZrNnQ4bTZwamZIc05HcENzRzI5d3JTK0R6K1ovMzM1SDZWc3lsWjM5bzJ3bERYeE93b3JTeXV1WFRQKzlmcm5tbDZaMTFUekFYNTBTT3VqdVliZnI2aTZKemc3bm9uMjZkSVZTMW55cDc3YitvR00vSDNkMk9IQ1NrT0NXU3V3UXIrSDMzMjJzYjRERzcxZVJ2QVNBeGlZMU5WWFRwazJUeldiVHd3OC9yR3V2ZGIzaDFHallac3lZb1RsejV1aWFhNjdSaXkrK3FHWVhzVmpTd1lNSE5YMzZkSjA2ZFVvUFBmU1FvcU9qTDJPa2FBeHNOcHZlZlBOTmZmVFJSN3JsbGx2MHdnc3ZPRHNrdUtqcDA2ZHIyclJwZXZqaGgvWFFRdzg1T3h3ME1tdldyTkdNR1ROa3RWbzFac3dZWFhQTk5jNE9DUUNnUnI1Z0R3QUFBQUFBQUlDR2krUWxBQUFBQUFBQUFKZEU4aElBQUFBQUFBQ0FTeUo1Q1FBQUFBQUFBTUFsa2J3RUFBQUFBQUFBNEpKSVhnSUFBQUFBQUFCd1NTUXZBUUFBQUFBQUFMZ2trcGNBQUFBQUFBQUFYQkxKU3dBQUFBQUFBQUF1aWVRbEFBQUFBQUFBQUpkRThoSUFBQUFBQUFDQVN5SjVDUUFBQUFBQUFNQWxrYndFQUFBQUFBQUE0SkpJWGdJQUFBQUFBQUJ3U1NRdkFRQUFBQUFBQUxna2twY0FBQUFBQUFBQVhCTEpTd0FBQUFBQUFBQXVpZVFsQUFBQUFBQUFBSmRFOGhJQUFBQUFBQUNBU3lKNUNRQUFBQUFBQU1BbGtid0VBQUFBQUFBQTRKSklYZ0lBQUFBQUFBQndTU1F2QVFBQUFBQUFBTGdra3BjQUFBQUFBQUFBWEJMSlN3QUFBQUFBQUFBdWllUWxBQUFBQUFBQUFKZEU4aElBQUFBQUFBQ0FTeUo1Q1FBQUFBQUFBTUFsa2J3RUFBQUFBQUFBNEpKSVhnSUFBQUFBQUFCd1NTUXZBUUFBQUFBQUFMZ2trcGNBQUFBQUFBQUFYQkxKU3dBQUFBQUFBQUF1aWVRbEFBQUFBQUFBQUpkRThoSUFBQUFBQUFDQVN5SjVDUUFBQUFBQUFNQWxXWjBkQUFBQWFKekt5OHRsczlsMCt2UnBaNGNDRjJlejJWUldWaWE3M2E2eXNqTHFUQ05pdFZybDV1Ym03REFBQUVBRFJ2SVNBQUJjRm9jUEgxWnFhcXArL1BGSFo0Y0NGMWRXVnFiOSsvZXJvcUpDKy9mdjE4cVZLNTBkRXVwSnMyYk5GQmNYcHhZdFdqZzdGQUFBMEVDUnZBUUFBUFhLMDlOVHdjSEIycnAxcTVZdFcrYnNjTkFBMk8xMkhUdDJUSGE3WFR0Mzd0U1JJMGVjSFJMcVFVRkJnU1JwMUtoUnV1T09PNXdjRFFBQWFLaElYZ0lBZ0hyVnJGa3pEUm8wU0ltSmlTb3ZMM2QyT0dnQVNrdEx0V1RKRW0zWXNFR0ppWWthTm15WXMwTkNQVmk1Y3FWV3JWckZOQUFBQU9DU2tMd0VBQUQxeW13Mkt5d3NUR0ZoWWM0T0JRMkV6V1pUYW1xcUxCYUxnb09EMWJOblQyZUhoSHFRbFpVbGs4a2t1OTN1N0ZBQUFFQUR4bXJqQUFBQUFBQUFBRndTeVVzQUFBQUFBQUFBTG9ua0pRQUFBQUFBQUFDWFJQSVNBQUFBQUFBQWdFc2llUWtBQUFBQUFBREFKWkc4QkFBQUFBQUFBT0NTU0Y0Q0FBQUFBQUFBY0Vra0x3RUFBQUFBQUFDNEpKS1hBQUFBQUFBQUFGd1N5VXNBQUFBQUFBQUFMb25rSlFBQUFBQUFBQUNYUlBJU0FBQUFBQUFBZ0VzaWVRa0FBQUFBQUFEQUpaRzhCQUFBQUFBQUFPQ1NTRjRDQUFBQUFBQUFjRWtrTHdFQUFBQUFBQUM0SkpLWEFBQUFBQUFBQUZ3U3lVc0FBQUFBQUFBQUxvbmtKUUFBQUFBQUFBQ1hSUElTQUFBQUFBQUFnRXNpZVFrQUFBQUFBQURBSlpHOEJBQUFBQUFBQU9DU3JNNE9BQUJ3WVU2ZlBpMmJ6U1pKT25ueXBNckt5bFJlWHE2VEowL3ErUEhqa2lRUER3OTVlWGs1TTB3MFVIYTdYVWVPSEZGNWVibWt5anBtdDl0bHM5bDArUEJoRlJjWFM1SUNBZ0xrNXVibXpGRFJTRlJVVktpd3NGQ1NWRkpTWXJSdk5wdk5hTk5NSnBOOGZYMWxNcG1jRmllY3E2Q2d3S2duanAvdGRyc0tDZ3EwZi85K1NaSzd1N3V1dXVvcWVYcDZPaXRNTkZCMnUxMG5UcHpRcVZPbkpFbkhqeDlYV1ZtWjdIYTdqaDA3cGtPSERrbVNtalJwSWg4Zkg5b2lBSEFTa3BjQTBFQnMzTGhSYTlldVZVVkZoZkx6ODVXWGx5ZTczYTdQUHZ0TW16WnRrc2xrMHJYWFhxcytmZm80TzFRMFFHVmxaVnE0Y0tHT0h6OHV1OTJ1SFR0MnFLU2tSTHQzNzlhOGVmUGs1dVltczltc1VhTkdLVEF3ME5uaG9oR3cyV3o2KzkvL3JvcUtDcFdYbDJ2YnRtMnFxS2pRZDk5OXA3ZmVla3VTNU8zdHJXZWZmZGJKa2NKWjdIYTdNak16bFpLU290T25UMHVTY25KeUpFbmZmdnV0RGg4K0xFbUtqbzVXLy83OUZSa1o2YlJZMFRCVlZGUW9OVFZWNmVucHFxaW8wTUdEQjNYa3lCR1p6V2F0V0xGQ0dSa1pNcGxNdXU2NjY5U3RXemRaTEJabmh3d0F2MG9rTHdHZ2djakp5ZEd5WmN0VVVsSlNiWHRhV3Bva3lXS3hxRldyVmlRdlVTZHVibTVhdjM2OXNyT3pqZDZYa3BTYm02dmMzRnhKa3BlWGwwYU1HT0dzRU5ISWxKZVhhL1hxMVRweDRrUzE3WHYyN05HZVBYc2tWZmIwZmU2NTU1d1JIdXFndExSVVAvLzhzNHFLaW95ZWF4VVZGVHAyN0ppUmRQVDA5SlNmbjk4RjlaSTBtVXl5V0N6YXUzZXZ0bTdkV20zZjd0Mjd0WHYzYnBuTlpqVnQycFJSQjZnVGk4V2k3T3hzZmZiWlo4WUlBNGQxNjlaSnF1elpHeE1Ubys3ZHV6c2pSQUNBU0Y0Q1FJTVJIQnlzNE9CZzQ2Ryt0djB0VzdhOHdsR2hNWW1PanRiZXZYdXJKUytyQ2c4UFo4ZzQ2bzNWYWxWQ1FvTFdyMTlmNjM0M056Y2xKQ1JjNGFod0tRb0xDN1YwNlZLbHBxWktrZzRkT3FTU2toS3RYYnRXV1ZsWmtxVE9uVHZycHB0dVVtaG82QVdWR1JFUm9ZaUlpQnJKU3dkdmIyK0ZoNGNyS0Npb2ZqNEVmblZhdEdnaFB6OC81ZVhsMWJvL01EQlF6Wm8xdThKUkFRQ3FZc0VlQUdnZ09uYnNxRTZkT3Nsc3J0bDBtODFtZGVyVVNaMDZkWEpDWkdnc2JyNzVaalZ0MnJUV09iMHNGb3QrOTd2ZnFVbVRKazZJREkyUm01dWJoZzBiVnVzd1RKUEpKQThQRDkxMTExMU9pQXgxNWVYbHBSTW5UbWpMbGkxS1MwdlQvdjM3VlZaV3BnTUhEaWd0TFUyWm1aa3FMUzI5cUVTUXY3Ky9nb0tDNU83dWJteXIya2FGaFlVcFBEeTgxbXNqY0NHNmR1MnF1TGk0czk1ZkpTVWxxWDM3OWs2SURBRGd3RlVlQUJxSTRPQmdSVVpHeXNmSHA4WStEdzhQUlVSRUtDUWt4QW1Sb2JIbzJyV3Jnb0tDYWswbWVYdDdxMGVQSGl5SWdYcGpzVmlVa0pDZ2dJQ0FHdnRNSnBQOC9QejRRcWFCOGZiMlZtUms1Rmw3UVFZRkJaMzFPblkybnA2ZWlvcUtVcXRXcll4dGRydGRVbVU5YWRPbWpkcTBhWE5wZ2VOWExTSWlRakV4TWZMdzhLaXh6OFBEUSszYnQ2OVcvd0FBVng3SlN3Qm9JRXdtazBKQ1Ftb2RHdDZ5WlVzRkJ3ZXpDaVl1V1Z4Y1hLMUR3Mk5pWWhneWpucm43dTZ1eE1URUd0c3RGb3ZpNCtOWkhLTUJhdGV1bmRxMWEyZjhYUFc2RkI0ZXJvaUlpSXN1czBPSER1clFvVU9ON1Y1ZVhvcUtpdUtMTzF5eTRPQmdOVy9ldk1iMm9LQ2dXcjlnQVFCY1dTUXZBYUFCaVkyTlZWeGNYTFdIUVpQSlZPTmhFYWlyNU9SaytmajQxS2hqQXdZTWtMZTN0eE1qUTJOa3RWcDF3dzAzVkJ1dWFUS1o1Tzd1cnB0dnZ0bUprYUd1QWdNRDFiSmxTeVB4N09nbGFiRllGQllXVnFkRVkwQkFnQUlEQTJza3M4UER3L2xpQmZXaVE0Y09pb3FLcW5IdFMwaElVRlJVbEJNakF3QklKQzhCb0VGcDJiS2x3c1BEcXlXUlBEdzhGQmtaU2M4VDFJdHUzYnJKMzkrL1dqTEp5OHRMdlhyMVlqVmYxRHVyMWFyRXhNUnFjeUNhVENZMWE5Wk1uVHQzZG1Ka3FLc21UWm9vTEN4TS92NysxYllIQkFRb09qcTZUZ3VmZUhoNEtEUTB0RWJQdUxyMjVBVE9GQlVWcGNqSXlHcHpxN3E3dXlzK1BsNnRXN2QyWW1RQUFJbmtKUUEwS0JhTFJjSEJ3UW9NRERTMk5XL2VYRUZCUWJKYXJVNk1ESTFKYkd4c3RRZTR5TWhJZWpiaHN2SDA5S3pXYzl4aXNTZ21KcVphSFVURFlUS1oxTGx6NXhyemxVWkhSeXM2T3JyTzVWNTk5ZFhxMnJXcjhiT0hoNGRDUWtJWTBvdDZFeHdjWEswK09WWWhCd0E0SDhsTEFHaGdZbUppRkIwZExaUEpKSlBKcEppWUdNWEV4RGc3TERRaWZmcjBrWmVYbDB3bWs4eG1zL3IyN2N1UWNWdzJibTV1U2s1T2x0bHNsc2xra3B1Ym0vcjM3Ky9zc0hBSlFrTkQxYXBWSzJNSXJzbGtVdXZXclJVYUdscm5Na05DUWhRYXhOS3JPUUFBSUFCSlJFRlVHbXJVazdDd01MVnQyNWEyQ2ZVbUxpNU80ZUhoeHYxVnUzYnRGQjRlN3V5d0FBQWllUWtBRFU2clZxMk1Cell2THkvRnhjVXhwQW4xcW1mUG5nb01ESlRaYkphUGo0LzY5dTNMa0hGY05oYUxSVWxKU1FvSUNKREpaRkx6NXMzVm8wY1BaNGVGUytEaDRTRi9mMzgxYWRKRWt1VHI2NnRXclZyVmFjaTRnOFZpVVdCZ29ERWN2VzNidG1yYnRtMjl4QXRJdjlRcER3OFBlWHA2S2pFeGtlUWxBTGdJa3BjQTBNQjRlSGdvSWlMQ0dENGVGaFltVDA5UFo0ZUZSc1REdzBNSkNRbHlkM2RYYkd5c2ZIMTlXY2tlbDQzSlpKSy92Nzg2ZHV3b2k4V2lkdTNhNmFxcnJuSjJXTGdFSnBOSkhUdDJWTWVPSFdVeW1kU2hRd2ZqOWFWd0RCMTNjM05UeTVZdGExMGRHcWdyTnpjM2hZZUhxMFdMRm1yWnNxV0NnNE9aa2djQVhBVEpTd0JvZ0ZxM2JxM1dyVnVyVFpzMmF0T21qYlBEUVNPVWxKUWtUMDlQZGV2V1RSNGVIczRPQjQyYzFXcFZqeDQ5WkxWYTFiMTdkMmVIZzNyUXJsMDd0Vy9mWG1hejJiaGVYYXJ3OEhCRlIwY3JMQ3hNa1pHUkRCbEh2WXVLaWxKb2FLaWlvcUpZQ0JFQVhBaGZKUUZBQXhRYUdxcjQrSGpaN1hhRmhZVTVPeHcwUXAwN2QxWklTSWk2ZCs5T3oxNWNkaGFMUlYyN2RsVkVSSVN1dWVZYVo0ZURlbUMxV3RXc1dUTUZCUVdwWmN1V3hoRHlTOVdzV1RQMTZORkQ4Zkh4OVZJZVVGV2JObTBVRXhPamdJQUF0V3JWeXRuaEFBRCt5L0xYdi83MXI4NE9BZ0J3Y2R6YzNPVHA2YW13c0xCTFdnQUJPQnR2YjIrWnpXWjE2ZEtGNUNVdU81UEpKRzl2YjNsNmVxcExseTdPRGdmMXdHUXlxYnk4WEFFQkFVcE1URlJ3Y0hDOWxHczJteFVXRnFiV3JWdkx6YzJ0WHNvRUhOemQzWTNoNC9WVlp3RUFsODVrdDl2dHpnNENBQzYzVDVldTBQaFhKK25VNlZNNmZicFlqYUxwYzN5R1Jqb1hvWnVidFRKQkd4cXFmOC8rcDVvMDhYRjJTR2RWVWxLcUY4ZU8xK292djlMcDRtTFpiRFpuaDFRLzdIYlpwVVk3MzZXM3Q1ZTh2YjMxdjYrT1YrK2VEV2VvY2tsSnFWNGUvNnErU0ZuZHVPcWJWTm11TmRMNlpyVmE1ZVhwcVpDUWx2clgrelBWck5ubG5kZlRGZXFKM1c2WFNaVnRTSDFkZFIzWDc4YmFMbGtzRm5sNWVxcDVRSURlbXZRM0pYUjA3UjZtMC8vdkE4MllOVnVuVHAxV2NYSGp1TDlxekhYTWFyWEt5OHRMRVcxYWErYTdiNnQ1UUlDelF3S0FDMEx5RWtDajk2ZVhYOUdDeFI4Nk93eGNBZzhQRDYxZTlyR0NXd1k1TzVRYVRwOCtyZVRCdHlvdjc1Q3pROEVsZVA3cFAramhCNGM3TzR6ektpNHVWcjhiYjZHK05YQldxMFdwWDM2aGdQK3VuRjNmYUpjYUI2dlZxci8rK1huZGZjZHR6ZzZsVnZlTWVFaXAzNlk1T3d6VWtiZTNsLzc5d1QvVkliNmRzME1CZ1BNaWVRbWdVZHU3Yjc4RzNueTdiRGFiYmh0Nms0WU91VkVod1MzbHpsQXpsM2U4b0ZDN2MzTDA4dmpYZEx5Z1FOMS9rNlM1L3pmTjVYcEN2RDExbXQ3K3gzdnk4ZkhXMDQrUFVlZkVqZ3BzSHVCeWNhSzZzckl5SGNqTjArZkxWK2hmaXo2VXhXTFIwZzhYS0NZNnl0bWhuZE9NV2JQMTZxVEo4dlQwMUxOUFBrWjlhMEJPbkR5cDNUbDc5Zlk3MDVTVi9hT0NXd2JweXhXZnljMnQvcWVnZDdSTDFKT0c1OVRwMDlxMy80Q20vZk1EcGFWdlZvdkE1bHEvYXBuTHJYcTliY2RPM1h6N1BTb3ZMOWZJKysvVzlmMnVVOHVnUUplTEU5V2RPSGxTUCs3TzBkdnZUTmV1SDNlclUySkhMZm5YYkdlSEJRRG54V3JqQUJxMUJZcy9sTTFtVTF6YkdEMHg1aUdGdHc0amNkbEFOTHZLVjEwNkpXcmFsUCtWMld4VzZyZHBPcHlmNyt5d2FsaTZiS1VrNmU1aHY5T0E1TDVxRWRpY0JFRURZTFZhRmQ0bVRJOCsvS0JDZ2x1cXZMeThRZlFnK3ZDVHp5Vkp3MjRkUW4xcllKbzJhYUxFanZFYS8vS2ZKRWw1aDM1U1FXSGhaVG1YbzEyaW5qUTgzbDVlaW1zYm83RXZQcWNtUGo0Nm5IOUU2UmxibkIxV0RXKzg5UStWbDVlcisyK1NOUHpldTlRcU5KakVaUVBRdEVrVGRVcm9xTC8rNVhsSjBwYk1yVHA1c3NqSlVRSEErWkc4Qk5DbzVlemRKMGxLNnRwWlpqTk5Ya01VR2hJc0w2L0tCV05PbkRqcDVHaHF5dnZwSjBuU0RkZjNjM0lrcUt2RWhNbzU1UTRjekhOeUpPZVhlL0NnSkduSWpUYzRPUkxVVldEelgrYVlLeTB0dlN6bmNMUkwxSk9HcTlsVnZvcHRHeTFKMnJ2L2dKT2pxV25iOXAyU3BDRTNEdVQrcWdGcUU5WktMVm8wbHlUdGM4SDZCUUJuNGtvRG9GRTdmcnhBa3VSMzFlVmRHQUdYbDlWUzJadWp1TmoxRmlZNWViSXlvZG9pTU5ESmthQ3VRb0phU3BLT0h6L3U1RWpPejVIQWJ4blV3c21Sb0s3YzNkMk4xeFVWRlpmbEhJNTJpWHJTc1BuNytVbVNqaDQ5NXVSSWFuS01oR2paZ2pyV1VEWHpyYnczUHZyenowNk9CQURPaitRbEFBQUFBQUFBQUpkRThoSUFBQUFBQUFDQVN5SjVDUUFBQUFBQUFNQWxrYndFQUFBQUFBQUE0SkpJWGdJQUFBQUFBQUJ3U1NRdkFRQUFBQUFBQUxna2twY0FBQUFBQUFBQVhCTEpTd0FBQUFBQUFBQXVpZVFsQUFBQUFBQUFBSmRFOGhJQUFBQUFBQUNBU3lKNUNRQUFBQUFBQU1BbGtid0VBQUFBQUFBQTRKSklYZ0lBQUFBQUFBQndTU1F2QVFBQUFBQUFBTGdra3BjQUFBQUFBQUFBWEJMSlN3QUFBQUFBQUFBdWllUWxBQUFBQUFBQUFKZEU4aElBQUFBQUFBQ0FTeUo1Q1FBQUFBQUFBTUFsa2J3RUFBQUFBQUFBNEpKSVhnSUFBQUFBQUFCd1NTUXZBUUFBQUFBQUFMZ2trcGNBQUFBQUFBQUFYQkxKU3dBQUFBQUFBQUF1aWVRbEFBQUFBQUFBQUpkRThoSUFBQUFBQUFDQVM3STZPd0FBY0NYRnhjVmF2bnk1Rml4WW9KTW5UMHFTK3ZidHEySERocWxWcTFhU3BMUzBOSzFidDA1ZmYvMjFoZzhmcnB0dXVzbVpJUVBBQlZtL2ZyMldMVnVtNzc3N1RwTFV2bjE3RFJreVJERXhNY3JJeU5DTUdUTlVVbElpU2Jybm5udjBtOS84UmhFUkVjNE1HUUFBQUNCNUNRQlZlWHA2YXVqUW9Rb0pDZEg0OGVNbFNkN2Uza2JpVXBLU2twSjA5T2hSUlVaR2tyZ0UwR0QwNnRWTE5wdk5TRjRPSERoUVBYdjJORjUvOGNVWDJyVnJsenc5UFhYbm5YYzZNMVFBQUFEQXdMQnhBS2hGdDI3ZDFMVnJWMG5TOHVYTHRYLy9mbU5mV1ZtWnZ2bm1HdzBlUE5oWjRRRkFuYmk1dWRYNk9qczdXei8rK0dPTjdRQUFBSUN6MGZNU0FNN2k5Ny8vdmJaczJhS3lzakxObkRsVDQ4YU5reVN0WExsU2ZmdjJsZFZxMWFaTm0vVHFxNitxcEtSRThmSHhpb3VMMDhHREI1V2FtaXBKR2oxNnRCSVNFdlRhYTY5cHo1NDlpbzJOVlZKU2tqNzY2Q041ZW5ycXZ2dnUwM1hYWFdlY2M4ZU9IVnE2ZEtra0tUMDlYVzNidHRWamp6Mm1nSUFBNWVibWFzS0VDVHB3NElDYU5HbWlidDI2NlljZmZsQ3JWcTMwNElNUFZ1c2RPbWZPSEdWbVpxcERodzQxNGhrMGFKQWthYzJhTlVwSlNWRkFRSUJLU2tvMFpzd1krZnI2S2pNelU2Kzg4b3J4bVo1OTlsbDk4TUVIV3JObWpTVHA4Y2NmMS9YWFg2ODVjK1pvNGNLRmtpcDdiUTBiTmt3dnYveXlEaHc0SUY5ZlgvM3BUMzlTaHc0ZHpua3VBTTVYVmxhbVdiTm1LVFEwdE5vWE5WTGxOQm1USjA5V1VsS1N0bTdkS2o4L1A0MGVQVnJSMGRGYXNHQ0I1czZkSzBtNjg4NDdkYzg5OTBpU1RwMDZwZnZ2djE4Mm0wMXQyN2JWQ3krOG9NREFRQjAvZmx6VHAwK1hoNGVIOHZMeU5HalFJUDMydDc5VlVWR1Jwa3lab3ErLy9scVM5Tnh6enlrb0tFZ3Z2ZlNTVHAwNnBiaTRPRDMzM0hNS0RBeFVXVm1aNXMrZnIvMzc5NnVzckV3UkVSRzY1NTU3WkxGWXRIRGhRczJaTTBlU2RNTU5OMmpZc0dHYU9IR2lzck96NWV2cnE1ZGVla2xObXpiVnVISGpsSmVYSjE5ZlgwMllNRUdiTjIvV3JGbXpKRlZPRS9MWVk0L0ozZDM5clBFQ0FBRGd5cUxuSlFDY1JhdFdyWXhFWDBaR2h0TFMwbFJjWEt5Tkd6Y2FEN0JkdTNaVlNFaUlKS2x6NTg0YVBueTQrdmJ0SzBteVdDd2FOR2lRV3JWcXBhdXZ2bHFTbEpPVG81aVlHTDN4eGhzcUtpclM1TW1UOWNNUFAwaVM4dkx5OU9LTEw4cHF0ZXJwcDUvV2dBRUR0R25USmsyYk5rMlNGQm9hcXNURVJFblNWVmRkcGFlZWVrcS8vLzN2bFo2ZXJxbFRwMWFML1paYmJsR0hEaDJxeFdNeW1ZelA4OVZYWCtuTk45L1U0TUdEOWVTVFR5b3JLMHR2di8yMkpDa3hNVkhCd2NHU3BFNmRPaWtnSUVEZHUzZVhKRm10VmwxLy9mV1NwSnR2dnRrNFg1OCtmUlFZR0tqdzhIQkpVbFJVbEpHNFBOZTVBRGpmZi83ekgxMTMzWFc2NnFxcmF1d3JMaTdXODg4L3I2ZWVla3FqUm8xU1ZsYVczbm5uSFVtVkNVSWZIeDlKVWtwS2lpb3FLaVJKNjlhdGs0ZUhoNlRLTmpJd01GQ2xwYVY2K2VXWHRYLy9mdjNoRDM5UXYzNzlOR25TSkdWblo4dkh4MGU5ZS9lV0pKbk5adlh1M1Z0dDI3WlZVRkNRcE1xcE9nSURBeVZKMDZaTjA1SWxTelJtekJnOTlOQkRXclJva1Q3OTlGTkpsVitpT1BUcDAwZk5temRYdTNidEpGVzJTWEZ4Y1FvTkRWV1hMbDBrU2VIaDRZcUlpRkJTVXBMeHZrR0RCc25kM2YyYzhRSUFBT0RLSW5rSkFPZHc1NTEzcW1uVHBwS2tmLzd6bi9yNDQ0ODFhTkFnbVV5bTg3N1hiRGJYZU4ybVRSdDE2ZEpGb2FHaDZ0U3BreVJwMmJKbGtxUmp4NDZwdExUVW1JK3VTWk1ta3FTREJ3OGE1VmdzbG1ybk9ITGtpS1RLeEdaVlp4NG5xVnJNOCtiTmt5VEZ4TVRJYkRZckpDUkVHemR1Tk1wekhIdm01Nno2YzlYUFp6S1p0Ry9mUG1Wa1pGejB1UUE0ejRFREI1U1ZsYVYrL2ZyVnVqOHlNbElKQ1FtU3BNTENRa2t5ZWsyYnpXYjE2dFZMVnF0VlI0NGNNZjcrOC9QejVlL3ZieHdqU1JzMmJGQk9UbzdhdG0wcjZaYzJhL255NWRXT3E4cHV0MHY2cFQzSno4L1hpaFVyMUtKRkMvbjUrU2s0T0ZnV2k4WG9yVjViR2JXMVpXZTJqeDkrK0dHTjk1MHZYZ0FBQUZ3NURCc0hnSE5vMnJTcDdybm5IcjMzM252S3pjM1Y1czJiZGNjZGQ5UzV2S29QMXdFQkFaS2tmZnYyU1pMaTQrTTFaY29VdWJ1N2E4bVNKVnEzYnAwa3FieTh2RVk1QlFVRmV2WFZWNVdhbXFyNCtIZ05HemFzeGpGblM3Q2VQSG5TU0lndVhyeFlucDZlY25kM1Y3dDI3VlJRVUtEbXpac2J4MjdldkZtblQ1K3Vsa0E5bTA4Ly9WUzlldlhTRjE5OFVhZHpBYml5N0hhN1pzeVlvVEZqeHB6MUdFZlNic21TSlpvN2Q2NDZkKzZzcDU5KzJ0anY2K3VycEtRa3BhYW02b3N2dmxCQVFJQ2lvcUwwN2JmZlZpc25LeXRMa3JScjF5NjkvLzc3S2k0dVZydDI3V1MxVnI4VnJhaW8wUHZ2dnk5Sit2bm5uNnZ0eTg3T2x0MXUxNGtUSjR4ajR1TGlaREtaYXJTVHk1Y3ZWMXBhbXJadDIzYk8vNE9zckN5alYyZGQ0Z1VBQU1EbHh4MFlBSnpId0lFRHRYVHBVdTNidDAvMzMzOS92WlhyNlAzajZGMGtTVWVQSHRXVUtWTjArKzIzcTNmdjNzYkQrcG11dXVvcS9lbFBmOUxPblR2MTNIUFA2YkhISHROYmI3MWxEUGV1cUtpb3RSZVNWRDJwMmJ0M2I4WEh4NTgxeHM2ZE8rdU9PKzVRYW1xcU1XOW1iYlp1M2FyWTJGamw1T1RVK1Z3QXJxemx5NWVyVzdkdXh2RHNjN24xMWxzVkZSV2x2L3psTDNyNzdiZjFsNy84eGRnM1lNQUFwYWFtS2kwdFRZR0JnUm94WW9UbXo1OWY3ZjJPdHFCcDA2WWFQbno0V2M5ak5wdU4vZW5wNlNvb0tLaFJoczFtMDczMzNudk9ST0xBZ1FNVkh4K3ZHVE5tbkhPbzkvTGx5L1hBQXcvVU9WNEFBQUJjZmd3YkI0Q3pXTDU4dVQ3NzdETlpMQmJkZSsrOVNrcEtVdnYyN2V1dGZNY1F6SWlJQ0VuUzd0MjdOV0hDQkRWdDJsUTMzbmpqQlpVUkd4c3JmMzkvblRwMVNoa1pHZHErZmJ2V3JsMnI0dUppWTg2NU0vbjQrQmhET3RldVhWc3RubVBIanRYcHMyemV2TG5hd2tPWDgxd0E2b2ZOWnROTk45MTB3Y2ZIeGNWSnFsekVaOGVPSGNiMnpwMDdHNHZwZUhoNDFKcFVkQ3dvdG1QSERoMCtmTmpZdm5mdjNncytmMWhZbUNTcHRMUzAycGNwKy9idHEvVkxudlBKeXNwU1VsSlNyZE5zMUVlOEFBQUFxQjhrTHdHZ0ZoVVZGWHIzM1hjMWMrWk1GUlFVS0NNalF5Tkhqanpyc2RJdlBTalAvTGVxQXdjT2FQZnUzU291THRiMzMzOHZxYkxYa2lSbFptYXFyS3hNZVhsNVdyeDRzVEhzMG1hektTOHZyMXFaam5NZVBuellHRm9aSGg2dXlaTW42ODAzMzFSV1ZwYng4RjFiUEk2RXhmTGx5elZuemh4dDJMQkI4K2ZQVjdObXpXbzlUMjFsT1BaSjBwQWhRMlEybTQxdFZmZWQ3MXdBcnB5U2toTGo5YUJCZzZyMTBDNHRMYTMycnlTdFdiTkcrZm41a21STVpXRzFXaFVZR0tpS2lncVpUQ2FaeldiMTc5OWZKcFBKYU0vT2JFUDY5T2tqWDE5ZmxaU1VhTUtFQ1ZxM2JwMFdMbHhvbEYxYjIrSGdLS3ZxWWp0VHAwN1YwcVZMbFpLU29rMmJOc2xrTWxWNzc1bm5yN3JQTWNROEtDaEkzYnQzci9WOTU0c1hBQUFBVnc3SlN3Q29oZGxzMW0yMzNTYXIxYXBubjMxV0NRa0pSakt3cXN6TVRCMDZkRWlTdEdYTEZoMDdkc3pvRVZSV1ZsWnQva2RKYXRteXBWYXNXR0hNTWZma2swOGFRNm03ZGV1bWxpMWJ5c1BEUThYRnhYcmtrVWNVRUJDZzh2SnlIVGh3UUFjUEh0VFdyVnNsVlNZdHAwK2ZyZ2tUSmlncUtrcC8vT01mRlI4ZnIydXZ2Vlp1Ym01YXYzNjl1blhycHVQSGoydmx5cFdTS2gvS0hhOXZ2ZlZXM1hiYmJXcmF0S2srK2VRVHJWMjdWbmZmZmJmTVpyTzJiTmxpSkVzM2JkcWtvMGVQVnZ0TUtTa3BrbVFza3VFNDdzaVJJOXF5Wll1a3lsNmtqcDVaNXpvWGdDdG4vZnIxUmhzZ1NhdFdyZEtHRFJ0MCtQQmhMVnUyVEx0Mzc1WlV1Y0w0Z2dVTGxKT1RvKzdkdTJ2SmtpVjY4c2tuOWQ1Nzd5azZPbHAvL3ZPZkZSZ1lxQlVyVmlnakkwT0hEaDFTY25LeXJyNzZhZ1VGQlNrdExjMlk2elk5UFYxSGp4NlZsNWVYeG8wYnA5allXQjA0Y0VCejVzeFJpeFl0MUxWclZ4VVZGVlhybWIxcTFTcGxaV1VaN1ZCNmVycVJOSHptbVdmVXMyZFBsWmFXYXQ2OGVjck56ZFhRb1VNbC9iTDRtVlM1K3ZuUm8wZjF3dzgvU0pKeWNuSzBZOGNPNWVibUd1M1VrU05IdEh2M2JxMWV2YnJhdVV0S1NzNFpMd0FBQUs0c2s3MHU0MndBb0lHNDY0RlIralp0azU0WVBVckRmamZVYVhITW5qMWJpeFl0VW14c3JONTQ0dzJueGRGUTNYanJYU29vTE5RbmkrYXJRM3c3WjRkVFRXVDd6cEtrOVNtZlg5VDdDZ3NMbFo2ZXJ0bXpaeHNycjE5Ly9mWHExNitmM056YzlQWFhYK3MvLy9tUHBNcmg5Ny8vL2UvVnBVc1hZNkVuMUo5WnMrZnJuN1BuNmJaYmh1ajFpZU9jSGM0NTFiVyt3YlgwU3E2Y0dtUmR5bEtGaGdUWGUvbVhVay95OHZLMFpNa1M1ZVRrS0NJaVFqYWJUWWNQSDFiMzd0MDFjT0RBczA1Smd2bzM3bStUdEhMMWwzcjJ5Y2MxK3FIYVIzODRpNk9PelhwdmltS2lJeS80ZlZ6N1hNZklSNTVRVnZhUCttRG11K3JkNHhwbmh3TUE1OFNDUFFBQU9JR3ZyNi82OXUycjc3Nzd6dWpOZXVlZGR4b3JIN2R1M2RwNGdHdmZ2cjM2OSsvdnRGZ0IvRHA4L2ZYWG1qeDVzdno5L2ZYR0cyL0kxOWRYVXVVb2c1ZGVla21yVnEzUzJMRmpTU1NoenJqMkFRRHFnakY3QUhBRm5Ebi9HdUJRZFhHVHFqMmFsaTlmYnJ4MmMzTzdvakVCK1BYWnRXdVgzbmpqRGRsc05qM3d3QU5HNGxLU0VoTVQxYjE3ZCtYazVHakNoQW5HdktGQVhYSHRBd0JjREhwZUFzQmxscHVicTR5TURFbVZxK0t1V2JOR2ZmdjJkWEpVY0dVLy9mU1RVV2ZPOVBUVFQ4dkx5MHRXcTFYWjJkbEtUazdXOE9IRGRmRGdRVTJZTUVFSERoeVFoNGVIWnMrZUxXOXZiMG5TM0xsenRXREJBa25TbzQ4K3FvRURCMHFxVEZhOC8vNzdDZ3NMMCs3ZHUvWElJNDhvTWpKU3VibTVtamh4b3ZidjN5OS9mMytOSFR0V08zZnUxTlNwVXlWVkR2RjcrT0dINWU3dWZzbGxiTjI2VlJNbVRGQlpXWm5hdDIrdjU1OS9YbE9uVGpVV3JCbzllclFHRFJwMHpuZ0JYTHA1OCthcHJLeE1rb3lGa2FycTNMbXpObXpZb096c2JHM1lzRUg1K2ZuYXNHR0QycmR2cjYrKytrcEhqeDVWYkd5czR1TGl0R0hEQnYzcFQzOVNURXlNQ2dvS05HUEdETm50ZG0zZnZsMkppWWw2NUpGSE5ILytmQzFac2tTUzFMRmpSNzN3d2d1eTJXeDY2NjIzWkxQWmROZGRkK21kZDk1Ump4NDl0SFBuVHUzWXNVUCsvdjdxMDZlUHRtM2JwaDQ5ZXVqV1cyOVZlWG01NXMrZnJ6MTc5aWcvUDErK3ZyNTY5TkZIbFpxYWV0NzRpb3FLTkg3OGVKV1VsS2hObXpZS0NRbFJWbGFXdW5idHFwRWpSOHJiMjF2cDZlbTBVVmNJMXo3cUZRQ2NEVDB2QWVBeUN3ME4xZHR2djYxUFAvMVVpeGN2Sm5HSjg1bytmYnBHalJwVjY3Nm9xQ2hObkRoUjQ4YU5rNysvdjVZc1dhSk5tellwTkRSVW5UcDFrbytQajJ3Mm03NzY2aXRKbGIxOTA5UFRKVWttazhsNGVNdk56ZFdMTDc2b05tM2E2SkZISGxITGxpMDFidHc0RlJjWEt6UTBWQWtKQ1pLa1ZxMWFLVEl5VXIxNjlUSmk2Tisvdjl6ZDNldWxqS3V2dmxxaG9hR1NwRTZkT3NuZjM5OUluRml0VnVQaDdWem5BbkJweXN2TGxabVpLVW55OC9PVGw1ZFhqV09xRGhYUHlNaVF1N3U3WG5ubEZZMGNPVkl0V3JTUUpIWG8wRUVQUHZpZ0huLzhjVW1Wb3c1ZWVlVVY1ZVRrNk5sbm4xV25UcDJVa3BLaWp6LytXQ05HakZCVVZKUWtxVm16WnZMMTlWVmdZS0RpNCtNMVpzd1krZnI2NnJISEh0T0REejZvamgwN1NwSUNBd00xY3VSSWpSOC9YdTd1N3BLa0R6NzRRSXNYTDlaamp6Mm1XMjY1UlptWm1abzZkZW9GeGRlcFV5ZTFiTmxTa3RTdVhUdTkrT0tMNnRHamgxYXNXS0dQUC81WWttaWpyaUN1ZmRRckFEZ2JrcGNBQUxpUWxKUVV4Y2JHMXJxNnZTVGRmUFBOa3FUUzBsTGo0YVZwMDZhU0pMUFpyRDU5K2tpU3NhcDBlbnE2RWhNVEpWVSt3RGw4OU5GSEtpNHVWa3hNaktUS0pQdXhZOGYwelRmZlNKSXNGa3UxODFaOWIzMldVWFc3Mld4V1NVbUpQdi84ODR1T0YwRGRGUlVWR2IwdUhVbkJNMVhkWGxCUW9BRURCaGc5M002VW1KaW9pSWdJcGFXbEtTc3JTeEVSRVpLa2E2KzlWc0hCd1FvT3JseWs2S2FiYnBJa2ZmdnR0enB4NG9RazZlVEprNHFNakZSRVJJUTZkZXBVYS9sZVhsNGFNR0NBQ2dvSzlQbm5uNnRaczJieTgvTlQ1ODZkRlJFUm9ZaUlpQXVLVDZwc2R4enNkcnVPSFRzbVNVYU1FbTNVbGNDMWozb0ZBT2ZDc0hFQUFGekV6ei8vckRWcjFtamN1TE92ZU4ycVZTdmw1K2RyL1BqeEtpZ28wTk5QUDYyNHVEaGovNEFCQTdSMDZWSmxaV1VwSnlkSHUzYnRVbXhzYkkxeWR1ellJVWxhdjM2OTl1N2RxMlBIanFsZHUzWXFMUzJ0ZGx4ZVhwN2VmLzk5STdGUjMyV2NhZW5TcGVyZXZidjI3ZHRYcDNNQnVIamUzdDZ5V3EwcUt5czdhNCt1MDZkUEc2LzkvUHpPT1IraDJXeVcyV3cyL200ZGMyUW1KQ1JvK3ZUcHhuRzlldlhTekpremRmTGtTYTFldlZvOWV2UXdrb1pWNTBTc2padWJtMzc4OFVlVmxKUVk1VGRyMWt4Ly8vdmZ6L3Q1SGZGVnRYMzdkajMzM0hQYXNXT0hCZzRjcUd1dXFYMzFaZHFvK3NlMWozb0ZBT2REOGhJQUFCY3hjK1pNalJneDRyd1A3WUdCZ1hyenpUYzFkdXhZVFpzMlRYNStma1lQcGRhdFd5czJObFk3ZCs3VW9rV0xqT0ZyWjNMMDdJaUppZEdkZDk1NTFuTUZCd2RyK1BEaE9ubnlwREdNc2o3THFLcXdzRkFtazBueDhmRjFqaGZBeGJOYXJVcElTRkJHUm9ZS0NncFVWRlFrSHgrZmFzZjg5Tk5QeHV2T25UdGZVTG1PQkV0T1RrNnQrejA4UEhUZGRkZnBrMDgrMGZMbHkxVmFXcXArL2ZwZGNOeU9wR1ZCUVlHT0hUc21mMy8vQzM3dm1kcTFhNmRISDMxVUgzNzRvZjd2Ly81UE8zZnUxSnR2dmxtdFBhYU51ank0OWxHdkFPQjhHRFlPQUlDTGlJeU1WSFIwOUFVZGE3VmFGUjBkcmFLaUlpMWV2TGphdnY3OSswdVNObTdjcU42OWU5ZjYvdGF0VzB1cTdNM2hTQURZN2ZZYXZUN09wVDdLcUdydDJyVWFPblRvRlRrWGdPcnV1dXN1b3plaVk2N0FxaHdMcVVSSFI2dDc5KzRYVktaamFIWnVicTR4cDZZa25UcDF5bmp0bU52dndJRUQycjE3dC96OC9DNDQ1alp0Mmhpdmx5MWJacnl1Mmt2MFlqbDZYT2JrNU9qZ3dZUFY5dEZHWFI1Yys2aFhBSEErSkM4QkFIQ2lrcElTNC9YZ3dZT04xemFielhqdDZMMVVXRmlvbFN0WHltNjM2L1RwMDBhQ3dUSHBmMFZGaFNUcHQ3LzlyVHc5UGRXN2QyLzUrUGdZMisxMmU0MXo3ZDI3VjYrLy9ycSsrZVliVFpzMnpWaW93L0dRNU9Bb28ybzU5VkZHMWRlOWV2VlM4K2JOalo4dkpsNEFseVl1TGs1UFBQR0VMQmFMNXM2ZHE2TkhqeHI3Tm03Y3FJeU1ETFZxMVVwLy92T2ZhOHpwNS9qYnJ2bzNMa205ZS9jMmhvRlBtalJKbjMzMm1SWXZYcXd2di96U09LYnFBaWZkdW5Xck5UWkhXM0JtbTlLaVJRdGpFYnlGQ3hkcXpwdzVXclpzbWViTm0zZEI4VW0vOUd4em5NTXhUTmZMeTB0QlFVSFY5dEZHMVIrdWZkUXJBTGdZSkM4QkFIQ0N3c0pDclZxMVNsdTJiREcyL2VjLy85RzJiZHUwYTljdXpaOC8zOWkrZmZ0MnBhU2txTFMwVklHQmdSbzdkcXhHalJxbHdzSkNEUnc0VU1PSEQxZGVYcDYrKys0N0xWdTJURjVlWHVyVHA0OEdEQmlnd3NKQ0kxRmd0OXVWa3BJaXFUSlI4Y3d6enlnNE9GaHBhV2xhdkhpeGtwT1RGUmdZV0syWDFKNDllNVNkbmExMTY5WVo4YXhldlZvbEpTWDFVc2Jtelp1TjNrMVpXVms2ZHV5WUVXOVpXWm14K01LNXpnWG5PbkRnZ0VhUEhxMmJicnBKWThlT2RYWTR1QVQ5K3ZYVGxDbFQxS0ZEQjAyWU1FR1RKazNTYTYrOXBvVUxGMnI0OE9HYVBIbXltamR2WHUwOVc3ZHVOWHFCWldabTZ0Q2hROFkrTnpjM2pSMDdWb21KaVRwOStyU1dMRmtpZDNkM283ZWx3OENCQStYcDZWbHJqODY4dkR3aldaV2JtNnZ2di8rKzJ2NHhZOGFvZi8vKzh2VDAxTktsUzdWbnp4N2RkOTk5RnhSZlptYW04dkx5SkZYMkxIM3Z2ZmMwZCs1Y2RlM2FWUk1uVHBTSGh3ZHRWRDNqMnNlMUR3RHF3bVN2K3RVT0FEUXlkejB3U3QrbWJkSVRvMGRwMk85cUg1SUQxM2ZqclhlcG9MQlFueXlhcnc3eDdad2RUaldSN1N2bmZsdWY4cm1USTBGZHpabzlYLytjUFUrMzNUSkVyMDg4KzRJUnJzQlY2OXM3Nzd5ajVjdVhxMHVYTHVkY2RBT1ZlaVhmS0VsYWw3SlVvU0hCNXpuNjRybHFQVGtibTgybWFkT202WWtubm5CMktDNWwzTjhtYWVYcUwvWHNrNDlyOUVNam5SMU9OWTQ2TnV1OUtZcUpqblJ5TktpTGtZODhvYXpzSC9YQnpIZlZ1MGZ0QzFRQmdLdWc1eVVBQUFBdXlabkRpSUh6T1g3OHVCWXVYS2lpb2lKdDI3Wk4xMTEzbmJOREFnQUFMb3JWeGdIZ0l1VG41MnZod29VcUx5L1gxcTFiNWUzdHJZY2Vlc2hZSVRJbkowZXZ2LzY2ZnZPYjMwaXFIQW9sU1QxNzl0U1RUejZwSFR0MmFQejQ4U29wS1ZGOGZMeis1My8reHlqN2hSZGUwQTgvL0tBbVRacG83Tml4Q2dzTDB4dHZ2S0ZObXpaSmtwNTc3amsxYTlaTWYvM3JYMVZTVXFLMmJkdnF1ZWVlVTFsWm1TWk9uS2o5Ky9mTDM5OWZZOGVPMWM2ZE96VjE2bFJKMHZYWFg2K0hIMzVZVzdkdTFZUUpFMVJXVnFiMjdkdnIrZWVmMTlTcFUvWHR0OTlLa2thUEhtME01VnU3ZHExV3Jsd3BrOG1rNDhlUGErVElrZXJjdWJQdXZmZGVkZS9lWFVWRlJjWXdxS0ZEaHlvL1AxOGxKU1VhT1hLa1hudnROZTNaczBleHNiRktTa3JTUng5OUpFOVBUOTBzMDN3ZEFBQWdBRWxFUVZSMzMzMDhuQUpPVWxSVVZLL3RpYnU3dXpadjNxd3BVNmFvb3FMQ0dFcDgrUEJoUGZMSUl6cDE2cFJHalJwVmJkR01aY3VXYWZueTVZcU1qTlNCQXdkMDIyMjNHVzNsb2tXTE5IdjJiRW5TZ3c4K3FIWHIxbW5QbmoxS1NFalFrMDgrS1Y5ZlgyM1pzdVdDMjgrNHVEaVZsSlJvd1lJRk9uTGtpSEp6YzNYczJERU5HelpNQXdjT2xDVE5uejlmLy9yWHZ5UlZMdlJ4MTExM2FmejQ4Y3JKeVZHVEprMzAwa3N2cVUyYk5oZjAvK2FZR3hFWGJzV0tGWm83ZDY3OC9QeVVtNXVyNGNPSE96c2tBQURnb3VoNUNRQVh5RzYzNnk5LytZdTJidDJxUng5OVZJOCsrcWgyNzk2dHYvM3RiLy9mM3AySFZWV3YvLzkvTVcxUWhBUkVSVFJueFNHSERBdVRveVNtV1Rsd3pDWXJzMG5UeWl5bkxNME9XWmsvVFNzYnJPTlVuazlLNXRHY0VoVVBwaVU0VDRoakpHR0JwQ2dJbStuN3gvN3RGU2dnSXJxWDlueGNWMWVidGRkdzcrWGE5MkxkdkFkak1QYUdEUnZxMWx0djFhQkJnelJvMENCajV0YXVYYnZLdzhORDdkcTFVOU9tVFNWSisvYnRVM0p5c2lUYk9GNzIxNDBhTlZKUVVKQThQVDBWSGg0dXlUYWhRR2hvcUZxMmJLbHExYXBKa202Ly9YYlZxbFdyMkdRSGRldldWYU5HamRTNWMyY2o3dTdkdTh0aXNhaERodzdHNFBidDJyV1RyNit2YnIzMVZrbTIyVHZ0aGN1NHVEaE5uVHBWUFh2MjFJc3Z2cWpqeDQ5cjh1VEp5czNOVmUvZXZUVnMyRERkZmZmZHh2NEhEaHlvc1dQSEtpZ29TSFhyMWxXSERoMGsyUXE1VFpzMjFkU3BVNVdabWFucDA2ZHIzNzU5bGYzUEFxQWNLanVmbkQ5L1h1Kzk5NTVTVTFNMWR1eFkxYWxUUjVMazVlV2xDUk1tS0NzclM5T21UVk5xYXFva0tUWTJWck5temRJZGQ5eWhsMTU2U2MyYk4xZGtaS1MyYnQwcVNlcmR1N2R4ak4yN2Qydml4SWtLRHc5WFhGeWMzbnZ2UFVtNnJQd3BTWjkvL3JrV0wxNnNnUU1IYXZMa3lUcDE2cFErL3ZoakhUdDJURkx4U1VLNmRlc21mMzkvNHc5UlRabzBVY3VXTGN0OTNuRDVnb09EVmFOR0RTMVpza1NkT25WeWREZ0FBTURFS0Y0Q1FEbmw1T1FvUFQxZHljbkpTa3RMazZlbnB5VGI0UFBuenAwcmM5dWlYU29iTkdpZ2hnMGJTcEorK09FSFNkS1BQLzZvTys2NGVMd2hlL0hUUGh2cTJyVnJsWm1aV1d6WmhmdS84TDJTbGpzN084dHF0V3JGaWhVWHJXK2ZwYlZodzRieTkvZFhwMDZkMUxoeFl6azdPNnRmdjM2bGZrYjdlL2FZNjlldnIxdHZ2VldCZ1lGcTE2NmRKRnZMS3dDT1VabjVaUFBtemNyTXpGUkFRSUNDZ29KVXRXcFZTYllabXV2VXFhTldyVm9wTHkvUG1DVGpxNisra21RcmlFcFN2WHIxSk5sbWlMN3dtRDE3OXBTWGw1ZDY5T2doeVZiTXRCY25MeWQvcHFTa3FMQ3dVTHQzNzViRllwR2JtNXNrR1pOazJNOUhTZWVvNkh2bFBXKzRQSTBhTmRLY09YUDB5U2VmcUZtelpvNE9Cd0FBbUJqZHhnR2duRHc4UERScjFpeGxabWJxMEtGRFdyOSt2ZkZlZm41K2lhOUwwNzE3ZDMzKytlZGF2MzY5SG43NFlVbVN4V0lwYzV2ejU4L3J5SkVqQ2dnSTBQSGp4MHRjSnlVbFJYUG56bFZlWHQ0bFkxaTVjcVZDUWtLTVdWZ2x5V3ExNnVqUm81Smt0Q1lkTjI2YzhYNVo0OXJaQ3dOMlJSLysvZno4SktuWXNRQTR6cFhtRTNzQjBQN2R2bEQxNnRXTjlUSXpNNDMxN1VWT2U3NDRmUGl3a1d2czdMbWo2TDZUa3BLTWx1UGx6Wi9qeDQ5WFVsS1NuSnljOU5GSEh4bTUrY0xqWFk3eW5EY0FBQUJVTGxwZUFzQmxzRnF0K3Vpamo3Umx5eFlOR0REQVdGNVlXRmhzblV2cDJyV3JMQmFMVHA4K3JWbXpaaG5qdnBWbDJiSmw2dHUzN0JuVEF3SUNOR2pRSUQzMDBFTmxycGVSa2FHMHREUTFidHk0MlBMOC9IempzOWk3VmxZR2U5R3o2SGtDNERoWG1rL3MzK1dTV2k5ZXVMeG9zZEMrM0w3TXhjV2wxTmFMcGYyeDVITHk1NnBWcXpSejVrdzk5dGhqbFpLSHluUGVBQUFBVUxrb1hnSkFPV1ZuWit1Tk45N1F3WU1IOWR4eno1WDRZSjJlbm02ME9DcUxsNWVYTWNiWHlaTW5WYjkrL1RMWEx5Z29VRTVPanRIeTZFcHQzTGl4eEFmd0tsV3FxSGJ0MnBKc0QvMzJoL3lDZ2dKbFoyZFgrSGdaR1JtU1pIVDNCT0E0bFpGUDdHTmNuajE3dHNUM1Q1OCtMY2xXQVBYeThsSkFRSUFrVzh0RnlUWU1oMlRMQ2FVVkwrMTVRN0oxRjdjcmIvNmNPWE9tMXE5ZnIwY2ZmVlEzM1hSVHVUOWJhU283RHdNQUFLQjhLRjRDUURtZE9ISENtSHppbTIrKzBmZmZmMis4OSt1dnZ5by9QMThiTm13d1p0Y3RLQ2dvVnZ5enMzZGR0RTk2WTUvNXRxVHU1a1czdTdEWVdMVDEwSVhiRnQydTZIcjIxNTA3ZDFhTkdqV01uNHV1OCtDREQwcVM5dTdkcS9mZmYxL1IwZEg2NktPUGlyVW9MVzMvUlowNGNVSkhqeDVWZG5hMjl1N2RLMG5HR0hZQXJyM0t6Q2NoSVNIeThQRFFMNy84b3VUa1pHVmxaVW15RlNjek1qSjA0TUFCT1RzNzY2Njc3cElrbzN0M1NrcUtKQmxkcm91MllMZmJ0R21UOHZQenRYMzdka2xTMjdadGplTG41ZVRQYmR1MlNiS05qYmx3NFVKam5ULy8vRk9uVDU4dU1TOWYrUDhMUDM5WjV3MEFBQUJYQjhWTEFDaW5tMisrV1czYXRKRzd1N3N5TWpJMGNPQkFOVy9lWE83dTd0cS9mNzgyYnR5b1ZhdFdLVFkyVnZQbno5ZjA2ZE9OQjlzMWE5WW9LeXRMdTNidDB0YXRXN1Z2M3o3ZGNzc3RhdDY4dWU2ODgwNGxKU1ZwNTg2ZGttemR0Uk1URTVXWm1hbVltQmpqK0hGeGNUcHc0SUF4ZGx4OGZMeFNVMU9Wbkp5c1hidDJTYklWQkE0ZlBxelkyRmhqdS9YcjE4dHF0V3JIamgzR3RvbUppVXBQVHpmMm41ZVhwN1ZyMTBxU3dzUEQ5ZVNUVDhyUHowOWJ0MjdWanovK3FBY2VlRURlM3Q2U2JDMVExNjFiWit4LzllclZKWjZ2MnJWcmE4MmFOWHIrK2VjbFNTTkdqREJtOGdWd2JWVjJQdkgwOU5RcnI3d2lIeDhmVFp3NDBaaFE1K3paczNyOTlkZmw0dUtpRjE5ODBXakpIUllXcGlGRGhpZ21Ka2JUcDA5WFFrS0NYbjMxVlhYczJQR2lXSDE4ZkRSMjdGak5temRQd2NIQkdqVnFsQ1JkVnY2VXBGNjllc2xpc1NnN08xc2RPM2JVUGZmY0k0dkZvbjM3OXNuRHcwTkxseTQxanZuTk45OW8vdno1K3Vtbm55UkpSNDRjMFo0OWU4cDkzZ0FBQUhEMU9CWHlKMk1BTjdDSG4zaEdQOGZGNjhXaHoyakFQNi91T0dYang0OVh4NDRkRlJZV1poVDY3QlBnekpneFEyKzg4WWJSMWZKR05uLytmQzFldkZqTm16ZlgxS2xUSzJXZjkwWThyRE1aR1ZxMmVLRmF0MnBSS2Z1c0xJMWF0cGNrYllwZTRlQkkvdktmLy94SEN4Y3VsQ1M5Ly83N0Nnb0tjbkJFNWpabi9rSjlPZjlyOWUvWFcxUGVudVRvY01wa3h1dE5rajc5OUZPdFdMRkN0OTU2cXlaTnV2eHptSmVYcDM3OStrbVMzbnp6VFhYbzBLR3lReXlYL1B4OHBhZW42L3Z2djFkV1ZwYUdEUnQyVlk3VE9meGVTVkpzOUVvRjFnbW85UDJiOVRyQjVaazArWDJ0WFIralVTTmUwTkJuQnpzNm5HTHMxOWljVHo5VTB5YU5IQnlORGZlK3l6TjR5SXRLUEh4RTg3NzRSS0dkN25CME9BQlFKbHBlQWtBbENRNE9WcDgrZll6Q3BXU2JBVGNvS0VpREI1dnJvUU0zTnJybkF4WGo0dUlpZjM5L1BmbmtrNnBidDY2and3RndHYmozQWNDTnk5WFJBUURBamFLc0dXaURnNE92WVNTT1ZkSTRuN2kyWEYyNXZlUGFzbzhSbVplWFY2SHRpK1lMcytTT1BuMzZPRG9FQUplQmV4OEEzTGpJOEFDQVNwT2NuR3hNc3BHVWxLUU5HellvTEN6TXdWR1pVM0p5c2laTm1xU1VsQlI1ZTNzck1qSlNPM2JzMEp3NWN5VFp4Z2djUG55NERodzRvTGZlZWt0V3ExV3RXclhTcUZHak5HL2VQRzNZc0VHUzlNSUxMK2p1dSsrVzFXclZ6Smt6OWROUFA2bE5temJHY2Y3em4vOW8vLzc5dXVXV1cvVEtLNi9JMDlOVGttMUlnM256NXVuZ3dZT3FXYk9tTWpNejlkUlRUK25tbTIvV3VYUG5OR3ZXTEdPc3c5R2pSMnYrL1BrNmUvYXN1bmZ2cmllZmZGTE96czc2NXB0djlOVlhYMG1TSG5yb0lUMzY2S09TcEt5c0xEMysrT1BLeWNsUnMyYk5OSGJzV1BuNyt5c2hJVUVyVjY2VVpKdE1wVm16WmhvK2ZMajgvUHlVbVptcGFkT21hZXZXclpLa2tTTkhLaUFnUUsrLy9ycXhuekZqeHVqWFgzOVZaR1NrOHZMeTFMSmxTNDBaTTBhelpzM1N6ei8vTEVrYU9uU29ldlhxZGJYLytWREViNy85Wmt6S1pSOG5zMG1USnBlMWo2SVRvRVZIUnlzd01QQnZNY3lHMlpUM3V5L1pDdFVMRnk3VXI3Lytxcnk4UERWczJGQ1BQdnFvWEZ4Y3RHalJJaTFZc0VDUzFMVnJWL241K2VuVXFWTTZmdnk0eG80ZFc2N2NaN0ZZZE9iTUdjMmVQVnVGaFlVNmNPQ0Eyclp0cXlGRGhtakZpaFhhdkhteldyWnNxZi85NzM4NmRlcVVtamR2cnFDZ0lHM2V2Rm5qeG8zVHpwMDdOWC8rZkVuUzAwOC9yZGpZV0IwL2ZseHQyclRSaUJFampGNFNxYW1wV3JSb2tmTHo4N1Zueng1VnJWcFZ6ejc3ckZxMWFsWHV2SlNibTF2dXovUjN4NzJ2WXZjK3JqRUFmM2QwR3djQVZKckF3RURObURGRHk1Y3ZWMVJVRklYTE1nUUdCdXJXVzIrVkpEVm8wRUFOR3pZczFrTFhQdGxJMFptVzI3VnJKejgvUDRXRWhFaXl0VEt4ejdyODNYZmZhZVBHaldyVHBvMmVmUEpKWXorOWUvZFd0MjdkRkJjWHA3bHo1eHJMWjgrZXJXWExsdW1KSjU3UTZOR2pkZWJNR1kwZVBWcHBhV21xVnEyYXVuWHJacXlia3BLaWFkT21xVTZkT2xxNmRLa1dMMTRzU2Jybm5udU1COExvNkdpanhWeHNiS3pjM2QwbFNiZmRkcHY4L2YyVmtwS2kxMTU3VGE2dXJobzVjcVI2OU9paCtQaDRmZmJaWjVJa1QwOVBZMlpxSnljbmhZV0ZLU2dveVBqc3Q5OSt1MnJXcktrT0hUb29NRERRT0IrK3ZyN0dlWFIxZGFWdzZRQjE2dFRSSjU5OG91WExsK3ZycjcrKzdNS2xKRVZFUkdqNTh1VmF2bnk1eG8wYlIrSFNRY3I3M1pla3p6NzdURXVXTE5Ienp6K3ZaNTk5Vm9zWEw5Ynk1Y3NsL1RVTHZQMzFvRUdEOU1vcnJ5ZzBOTFRjdWErd3NGQnZ2ZldXamgwN3BsR2pScWxkdTNhS2pvN1dmLy83WDFrc0ZyMzExbHNhUEhpd2F0YXNLVWxxM2JxMW5uNzZhYjN3d2d1U2JMblBidmZ1M1pvNGNhTEN3OE1WRnhlbjk5NTdUNUt0cDhEcnI3K3VQWHYyYU5pd1lSbzJiSmlPSGoycXlaTW5xNkNnb054NXFieWZDZHo3S25ydjR4b0Q4SGRIOFJJQUFBZHhjWEVwOXZOMzMzMVg0bnBPVGs3Ri9uL2hja242NFljZkpFbWhvYUc2NmFhYmpPV2VucDdxMnJXckpHbmR1blhLemMxVmFtcXFzZjdOTjk4c1NhcFhyNTR5TXpPTkZuQkZZK3ZUcDQrOHZMeU0vYXhhdFVxUzVPenNyTTZkTzh2VjFWVnBhV2xHcTl2VTFGVDUrdm9hNjBoU2VucTZjbk56dFh2M2JrbTJJb2trWTlibW91dGUrRGt2WEdaLzdlenNMS3ZWcWhVclZwUzZIWURMVTU3dmZtcHFxdGFzV2FPYU5Xdkt4OGRIQVFFQmNuRnhNVnFYMmIvTEY3SlB5bFNlM0JjWEY2ZkV4RVExYk5oUWtxMEZaMEJBZ0FJQ0F0U2pSdzlWclZxMXhHTzBiZHRXRFJzMkxIYU1uajE3eXN2THl4Z1RjZmZ1M1VwT1RsWk9UbzdTMDlPVm5KeXN0TFEwb3lDVmtaR2hjK2ZPRmZzc2w4cEw1YzNuNE40blZlemV4elVHNE8rTWJ1TUFBSmhBWW1LaS9QMzl5MXhueDQ0ZE9uLytmTEdISGtuS3pjM1ZIMy84SVVueTgvTzdhRHNmSHg5anZkVFVWQ1VsSlJrdFJUdzhQQ1Q5TlZiWW9VT0hTajEralJvMUpFbW5UcDNTMmJObjVlVGtKRzl2YndVSEIydkxsaTM2NFljZjVPZm5wOGFOR3h2ZHVPMWF0V3FsRHovOFVCYUxSVXVXTERHNjVkbkhTcXlvbFN0WEtpUWtSRWxKU1ZlMEh3Q2x1L0M3Zi9qd1lSVVdGdXJzMmJOR3E3YWdvQ0E1T1RtVitaMTJjM083YUZscHVTOGhJVUhTWHptaVRaczIrdnp6enk4WnE3T3pzNXlkbll1TnYyb3ZEaFhOajBsSlNRb01ETlNzV2JPVW1abXBRNGNPYWYzNjljYjdWNUtieXBQUFljTzlyMks0eGdEODNkRHlFZ0FBRTFpOWV2VWx1enkzYjk5ZWd3WU51cWc3dm4yU0pPbmlsaG5TeGEyZ1NscmYva0JYMHZZbDdhZG9heEI3YTZhNHVEaEZSMGVYT2tIVnFWT245TnBycjhuZDNWMmhvYUVYeFhLNU1qSXlsSmFXcHNhTkcxZDRId0F1N2NMdnZ2MzduNU9UbzRFREIyclFvRUY2OTkxMzljNDc3NVNaUTBwU1d1N0x6YzJWSkIwN2R1d0tJaSt1cE5pc1ZxcysrdWdqYmRteVJRTUdERENXWDBsdUtrOCtodzMzdm9yaEdnUHdkMFB4RWdBQUIwdE1URlJ3Y1BCbFAvVGJXU3dXb3dWR1JrYkdSZStmUG4xYWtxMkZTWTBhTmRTNGNXUGpZU3dySzB1U3JRZ2hTWTBhTlNyMU9HZlBucFZrYStGaTcvb20yUjRzL2YzOWxaZVhKM2QzOXhKbmZEMTY5S2dpSXlQbDVlV2xlKys5dHlJZjh5SWJOMjVVMzc1OUsyVmZBRXAzNFhlL1hyMTZrbXdGeGkxYnRoanJKU1VsWFZaUnBxemNaKzh1bnB5Y3JGMjdkaG5MN1Rtcklvcm14d1lOR2lnN08xdHZ2UEdHRGg0OHFPZWVlNjdDT2Jpb0s4M25meWZjK3lxR2F3ekEzeEhGU3dBQUhNVGViYXhXclZvS0NRa3hXb0JJeFZ0bDJGL2IzN2YvWEhRZGU0dVVuMzc2U1ptWm1jYnk3T3hzbzdqUXRXdFhXU3dXMWF4WlUrSGg0WkpzRXhJVUZoYnFsMTkrVWRXcVZZdE5jbUZuNythMmJkczJTYmJKQ3V6eE9EazV5ZG5aV2QyN2Q1ZVRrNVBSRXVYQ21IZnQycVc4dkR5bHBLUW9LaXJLNkZxWGs1T2psSlNVWXVlam9LREEyTzdDL3hmZGQrZk9uVldqUm8wU3p3ZUFLMWZhZDcvbzVDR3paczNTeXBVckZSMGRyZmo0ZURrNU9SWDd2cGFrUExrdk5EVFVtTFRrL2ZmZjEvZmZmNitvcUNqRnhNUVUyMWRKT2VKQ216WnRVbjUrdmpFMm9YMHltQk1uVGlnMU5WV1M5TTAzM3hTYjlmN1hYMzlWZm41K3VmTlNlZk01dVBkSkZidjNjWTBCK0R1amVBa0FnQU1rSnlkcjU4NmRrcVMwdERRZFBYcTAySGhyNjlhdGs5VnExYzZkTzQwSG5QajRlSjA2ZGNwNElNdkx5MU4wZExRa2FjQ0FBUW9KQ2RHUFAvNm9PWFBtR1B1eHorRGN2bjM3WWpPeFB2dnNzN3IzM25zMWUvWnNUWjQ4V1RmZGRKUGVmdnR0WTdLQm9zNmRPNmZodzRkcjU4NmQ2dE9uai9yMzd5OUpXck5tamJadjM2NlRKMDhxUER4Y0hUcDBVSzFhdFJRWEYyZU1UYlp0MnphZE9uVktIVHQyVk8zYXRlWHU3cTdzN0d3TkdUSkVmbjUreXMvUDE0a1RKM1R1M0RtdFc3Zk9PT2JNbVRNMWUvWnNKU2NuUzdJOW1KNDhlVkk3ZHV3dzlwMlltS2owOUhTam1KR1hsNmUxYTlkZXlUOExnQ0pLKys1TDBpdXZ2S0k3Nzd4VHVibTUrdnJycjVXY25HeTBoRjZ6Wm8yeDNwbzFhNHpKYjZUeTV6NDNOemRObkRoUmJkdTIxZm56NTdWa3lSSlpMSlppWFdYMzdObGpqSGU3YTljdW5UeDVzc1RQNGVQam83Rmp4MnJldkhrS0RnN1dxRkdqSk5rbWJXblRwbzNjM2QyVmtaR2hnUU1IcW5uejVuSjNkOWYrL2Z0MS92ejVjdVdsOG40bWNPK3I2TDJQYXd6QTM1MVRJWCttQVhBRGUvaUpaL1J6WEx4ZUhQcU1CdnlUN3FYWHEzc2pIdGFaakF3dFc3eFFyVnUxY0hRNHhUUnEyVjZTdENsNmhZTWorVXRHUm9ZZWZmUlJTYllXUzBGQlFaZTlqNTA3ZCtxTk45NlFKRVZGUmNuZDNiMVNZeXd2cTlXcWxKUVUvZnZmLzFhM2J0MzBqMy84bzlLUE1XZitRbjA1LzJ2MTc5ZGJVOTZlVk9uN3IweG12TjV3K1RxSDI3cVB4a2F2VkdDZGdFcmYvNVZjSjJiNTdsK3B2THc4WTNiek45OThVeDA2ZEtpMGZWK0x2Q1JKa3lhL3I3WHJZelJxeEFzYSt1emdxM0tNaXJKZlkzTSsvVkJObTVUZTVmcGE0dDUzZVFZUGVWR0poNDlvM2hlZktMVFRIWlcrZndDb1RMUzhCQUFBcG1XeFdGUy9mbjI5OU5KTHhTWktBQUJISVMvaGF1TWFBNERpTGg1VkdBQncyZGF0VzZmdDI3Y3JKeWRIKy9idFUxaFltQVlQSHF4ang0N3BuWGZlVWFkT25YVHc0RUVsSkNUSTE5ZFhYYnAwMGY3OSs5V3BVeWRGUkVSbzM3NTkrdmUvLzYzQXdFQ2RQSGxTSFR0MlZFUkVoSnlkbmJWNDhXTE5uejlma3ZUMDAwOHJOalpXeDQ4ZlY1czJiVFJpeEFoNWUzdExzdjJWL3B0dnZsRmFXcHFTazVPVm5wNnVBUU1HcUdmUG5wSnM0M2w5OWRWWGtxU0hIbnJJYUoyUWxaV2x4eDkvWERrNU9XcldySm5HamgwcnE5V3FTWk1tS1NVbFJkN2Uzb3FNak5TT0hUdU1MbGxoWVdFYVBueTRMQmJMdFQ3VktJZTh2RHpqdFgyTXJNdDFxVEhycmpWZlgxOWpsbFpjbmdVTEZtalJva1dTcEo0OWUyckFnQUdhTUdHQ1RwdzRJVzl2YjQwYk4wNnRXN2N1Y2R0VnExWnA5ZXJWYXRTb2tVNmNPS0grL2Z2cjl0dHZMM0hkdUxnNFRaOCtYY0hCd2Rxelo0OThmSHcwZE9oUU5XblNSTWVPSGRPVUtWT01iYi85OWx0SjBwMTMzcWtSSTBiSXc4TkRDUWtKV3JseXBTUmJsOHRtelpwcCtQRGg4dlB6VTJabXBqNzg4RVA5K09PUGtxVFJvMGVyVnExYWV1T05ONVNWbGFXZ29DQ05IajI2M0xucm0yKytxZkE1S1N0ZjN3ak05dDJ2cUtLZjQycDlKdktTdVhEdkE0QWIxNDN4V3hZQU9GQk1USXcrK09BRDNYYmJiWHI5OWRkVnIxNDlMVisrWEt0V3JaSWtEUjgrWEU4Ly9iUnV1ZVVXU1pLL3Y3OEdEeDZzZi8zclg3SllMUHI5OTk4MVljSUV1YnU3YStUSWtlcmZ2Ny9telp1bmVmUG1TVkt4UWVSMzc5NnRpUk1uS2p3OFhIRnhjWHJ2dmZlTTl6Ny8vSE10WHJ4WUF3Y08xT1RKazNYcTFDbDkvUEhIT25ic21DVGJRUE9lbnA2U3BPam9hT01YOU5qWVdLTmIxRzIzM1NaL2YvOWlrekUwYU5CQURSczJWSEJ3c0hHc1hyMTZVYmcwc2FMalBxNWZ2LzZ5SCtJeU16T0xqYVVWRlJWVmJDSUVYRi82OU9sanZPN1NwWXY4L2YzVm9FRURTVkxqeG8xTExkTEZ4c1pxMXF4WnV1T09PL1RTU3krcGVmUG1pb3lNMU5hdFcwdGNQenM3VzJQR2pOSExMNytzWjU1NVJvbUppZnI0NDQ4bDJXYU92dlhXV3pWbzBDQU5HalRJS1BSMTdkcFZIaDRlU2tsSjBXdXZ2U1pYVjFlTkhEbFNQWHIwVUh4OHZENzc3RE5Ka3FlbnAvRUE3K3pzck5EUVVEVnIxa3kxYXRXU0pBVUhCMTlXN3Fyb09ibFV2cjdlM1VqZi9hS1Q3MFJIUnh0akVlTEd4YjBQQUc1Y3RMd0VnQ3YwKysrL1M3SVZGc1BDd293Q1lYSnlzdTY1NTU1U1crTlVxVkpGUFhyMDBPZWZmeTZyMWFwNjllcEprdXJXclN2Sk50ajhnQUVEaW8yMzFMTm5UM2w1ZWFsSGp4NWFzV0tGZHUvZXJlVGtaQVVHQmhvelorN2V2VnZkdW5XVG01dWJjbkp5OU50dnY2bGh3NFp5ZG5aVzU4NmR0VzdkT3FXbHBXbjc5dTI2N2JiYmxKcWFLbDlmWDJWa1pCU0wxY1hGcFZpODMzMzNYZVdkTkZ4VkR6NzRvQjU4OE1FS2IrL3A2YWxYWDMxVnI3NzZhaVZHQlVjcCtyMTJjbkpTVWxLU01ldHlXZDBSN1MyMTdUbkpucU1XTFZxa2poMDdYclIrbzBhTlZLZE9IVW0yc2Vja0dTM0RTMlBQTStucDZjck56ZFh1M2JzbFNkV3FWWk9rWWdXbmtuS3BmZWoyb3AralBMbXJvdWNrS2lxcXpIeHR6Ly9YcXh2cHV4OFJFYUdJaUFoSGg0RnJpSHNmQU55NEtGNEN3QlY2NElFSDFMWnRXM2w1ZVduMjdObjY1WmRmSk5tNkxMbTZscDFtM2R6Y2RQRGdRVW0yWXFaOW1TVGw1dWJxMkxGanhRYWN0ejl3Ky9uNUdjdVNrcElVR0JpbzhlUEhLeWtwU1U1T1R2cm9vNCtNRmdkRnUwQjVlM3NyT0RoWVc3WnMwUTgvL0NBL1B6ODFidHhZUC8vOGM1bHhKaVlteXQvZnYxem5BNEM1TFYrK1hKMDdkOVlQUC94UTZqcVptWmxHNGJCcTFhcVMvc3BOaHc4ZlZrRkJ3VVhGeE1EQVFFblNraVZMOU5WWFg2bDkrL1lhT1hLazhYNVpyYUJhdFdxbER6LzhVQmFMUlV1V0xGRnNiR3lwMnhRVUZHanUzTG1TcEQvLy9MUE16MXJlM0ZXZWN5THBrdm02dEJhYkFBQUFxRGk2alFQQUZYSjJkdGIrL2ZzMVpzd1loWWFHcW43OStoWGFqNzIxVU5GaVkybkZ6d3RiRnRtdFdyVktNMmZPMUdPUFBXYXNZMitaWk5lalJ3OUp0dkhwb3FPamkzV3BMTTNxMWF2VnExZXZTMzhJQUthMlo4OGVOVy9lWEI0ZUhtV3VWelFQMll1VTltVXVMaTVsdGs2TWlJalF4SWtUdFdQSERzMllNY1BZem1xMWxubk1VNmRPNmJYWFhwTzd1N3ZSUmZ6Qy9HV1B4OTc5M01mSHA4eDlsaWQzbGZlY0ZIVTUrUm9BQUFCWGh1SWxBRnloRlN0V2FNNmNPUW9ORFMzV1NySzhtalJwSXNrMmNZNWtHemRPc3MwMGFlK1NlQ0Y3bDB4SnhqaHRNMmZPMVByMTYvWG9vNC9xcHB0dUt2VjQ3ZHUzbDcrL3YvTHk4dVR1N243SkIrN0V4RVFGQndlWFdqQUZjUDNZc1dPSDdycnJya3V1NStYbHBZQ0FBRW5TK2ZQbkpVazVPVG1TYk9OWFhtcjJXM3N1akl1TFUwSkNndExUMDFXOWV2VlMxejk2OUtnaUl5UGw1ZVdsZSsrOXQxeWY1VkxLbTd2S2UwNmtpdVZyQUFBQVhCbUtsd0J3aGJadDJ5WkoycjU5dTZLaW9veHU0NW1abVVwTlRUWFdzN2NndXJBYjVBTVBQQ0NMeGFLVWxCUkowdkhqeHlWSjk5MTNuekh1bTkybVRadVVuNTl2ak0zV3RtMWJvOEJnaitPSEgzN1F3b1VMamVQOCtlZWZPbjM2dEFvS0N1VGs1Q1JuWjJkMTc5NWRUazVPUml0TWUyeEZXeEhadDY5VnE1WkNRa0tLdlZkU2F5Z0E1bFQwdTl1N2QyODVPenNieThxYVdmZmhoeCtXcEl0eTA0QUJBMHBjZjhPR0RVYk9zM2Y3ZG5WMWxiKy92elpzMkdDMHBpd29LTGdvNSt6YXRVdDVlWGxLU1VsUlZGU1VNWlJGVGs2T2NmeXlZaTZhazhxVHV5cDZUaTRuWHdNQUFLQnlVTHdFZ0NzVUhoNXVUTkxnNysrdko1NTRRbFdxVk5HdnYvNnEzTnhjU2JhSGYzdHhNVGs1V1h2MzdqVzJEd2dJME1TSkU1V1JrYUdwVTZmcXUrKyswd01QUEtESEgzLzhvbVA1K1BobzdOaXhtamR2bm9LRGd6VnExQ2pqUGZzc3V0bloyZXJZc2FQdXVlY2VXU3dXN2R1M1R4NGVIbHF6Wm8yMmI5K3VreWRQS2p3OFhCMDZkRkN0V3JVVUZ4ZG5qRzIzYmRzMm5UcDFTc25KeWRxNWM2Y2tLUzB0VFVlUEhpMDJBK2U2ZGVzdTJRVVVnRG1zWExuU2VCMGZINiswdERUaiszMzA2RkVsSkNTVXVGMVlXSmlHREJtaW1KZ1lUWjgrWFFrSkNYcjExVmRMbkt4SGtrSkNRclJreVJLTkdERkNuMzc2cVpvMGFhTHg0OGRyejU0OVdyVnFsV0pqWXpWLy9ueE5uejdkS0NLdVdiTkdXVmxaNnRpeG8yclhyaTEzZDNkbFoyZHJ5SkFoOHZQelUzNSt2azZjT0tITXpFeHQzTGpST05hNmRldVVtSmhvRkJHM2JkdW0xTlRVY3VldWlwNlR5OG5YQUFBQXFCeE9oVFNmQVhBRGUvaUpaL1J6WEx4ZUhQcU1Cdnl6cjZQRHFaQzh2RHoxNjlkUGt2VG1tMitxUTRjT0RvN28ycnMzNG1HZHljalFzc1VMMWJwVkMwZUhVMHlqbHUwbFNadWlWemc0RWxUVW5Qa0w5ZVg4cjlXL1gyOU5lWHVTbzhNcDAvVjR2WTBmUDE0ZE8zWlVXRmlZTWZ1NDFXclYwYU5ITldQR0RMM3h4aHZHTE9WL0Y1M0RiVjNqWTZOWEtyQk9RS1h2LzNxOFRuQ3hTWlBmMTlyMU1SbzE0Z1VOZlhhd284TXB4bjZOemZuMFF6VnQwc2pCMGFBaUJnOTVVWW1IajJqZUY1OG90Tk1kamc0SEFNckV5T0lBQUFDNGFvS0RnOVduVDU5aXl5d1dpNEtDZ2pSNHNMa0tNZ0FBQURBZmlwY0FZSEpGeDE4cmF5dzJBRENqdm4xTGIvVWVIQng4RFNNQkFBREE5WWppSlFDWTNQZmZmMis4am82T1ZtQmc0Tit1aStXTlpzR0NCVnEwYUpFa3FXZlBuaG93WUlBbVRKaWdFeWRPeU52YlcrUEdqVlByMXExTDNIYlZxbFZhdlhxMUdqVnFwQk1uVHFoLy8vNjYvZmJiU3oxV2ZuNitGaTVjcU9QSGoyWEtpUllBQUIzZ1NVUkJWQ3MxTlZYZTN0NGFObXlZenAwN3AzZmVlVWVkT25YU3dZTUhsWkNRSUY5ZlgzWHAwa1g3OSs5WHExYXRGQnNiYTB6QU1uYnNXTjE1NTUzYXNHR0RQdmpnQXozLy9QUDYvZmZmdFgvL2ZnVUZCU2toSVVINzl1MlR4V0xSeElrVDFhWk5HMG0yU1Z5aW82UGw1K2NucTlXcTU1OS9YdDdlM3RxMWE1ZmVldXN0V2ExV3RXclZTcU5HamRLOGVmTzBZY01HU2RJTEw3eWdoZzBibGhsanAwNmRGQkVSb2RPblQrdnp6eitYdTd1N1VsSlMxS3RYTC8zakgvK296SDh5QUE2V21abXBxVk9uS2o0K1hwSTBldlJvVmE5ZVhXKysrYWFzVnF1YU5XdW0wYU5IcTFhdFdnNk9GS1hoM3NlOUR3QXFpZ2w3QU1Ea0lpSWl0SHo1Y2kxZnZsemp4bzJqY0hrREtOcUZ0a3VYTHZMMzkxZURCZzBrU1kwYk55NzE0UzAyTmxhelpzM1NIWGZjb1pkZWVrbk5temRYWkdTa3RtN2RXdXF4NXMyYnA2aW9LQTBmUGx6OSt2WFRybDI3Tkd2V0xFblM4T0hEOWZUVFQrdVdXMjZSWkp0d2F2RGd3ZnJYdi80bGYzOS9QZmZjYzhaKzZ0ZXZMMGtLRFExVlNFaUlldlRvb2I1OSs2cDkrL1lhTkdpUTJyZTNqWDhXR0Job1BMejk3My8vMDdScDAzVGZmZmRweElnUlNreE0xSXdaTXlSSmJkdTJWVUNBYmF5L2R1M2F5Yy9QVHlFaElaSnNNMVRmZmZmZGw0elJZckVvTnpkWEV5Wk0wSysvL3FxWFhucEozYnAxMC92dnY2L0RodytYKzk4RGdQbDVlbm9xUER4Y2t1VGs1S1RRMEZDMWJOblNtT1g5OXR0dnAzQnBjdHo3dVBjQlFFVlJ2QVFBNEJwemR2N3I5dXZrNUtTa3BDUnQzNzdkK0xrMFgzMzFsU1NwYnQyNmtxUjY5ZXBKa3RHUzVVSm56cHpSaWhVclZMMTZkZm40K0toOSsvWnEyTENoOFYrN2R1MUszSzVLbFNycTBhT0hPbmJzYUR4a3JWdTNUcEswZCs5ZWRldldUWktVazVNamk4VlNiRnNYRnhmajlkZGZmeTFKYXRxMHFaeWRuVlduVGgxdDNicFZhV2xweFQ3cmhaL1ovbk41WXR5OGViT09IVHVtWnMyYVNiSTlRRXJTNnRXclM5d093UFhMbmp2dE9XTHQyclhLek13c3Rnem14YjJQZXg4QVZCVGR4Z0VBY0xEbHk1ZXJjK2ZPK3VHSEgwcGRKek16VTcvOTlwc2txV3JWcXBJa056YzNTZExodzRkVlVGQlE3TUZRa280Y09TS3IxYXI4L0h4SlV2WHExVFZ6NXN4eXhXVGZkNDhlUFRSMzdseXRYYnRXanp6eWlIYnUzS21CQXdkS2tzNmVQV3ZFY3FGejU4NFo4VVpGUmNuRHcwTVdpMFV0V3JUUW1UTm5WS05HRFdQZEhUdDI2UHo1ODhiNmRxNnVaZithNHVibXBzVEVSRW5Tb1VPSE5IZnVYR1ZuWjZ0Rml4YVgzQmJBOWUzOCtmTTZjdVNJQWdJQ2RQejRjVWVIZ3dyZzNzZTlEd0RLaSt3R0FJQUQ3ZG16UjgyYk45ZXhZOGZLWEsvb1pFMzJCelg3TWhjWGx4SmJyZGdmM002Y09hUDA5SFQ1K3ZwZWRuemR1M2ZYVjE5OXBUTm56bWpqeG8xeWRuWTJIbzZPSHo5ZTZqQUdSZU1KRFExVnExYXRTajFHKy9idDllQ0REMnJMbGkzYXNtWExaY1ZuUDQ2WGw1Y0dEUnAwV2RzQ3VINHRXN1pNZmZ2MjFidnZ2dXZvVUZBQjNQdTQ5d0hBNWFEYk9BQUFEclJqeHc3ZGRkZGRsMXpQeTh2TDZNWjIvdng1U2JhdWE1S3RpMWxKRDNEMnNib2syMlFIZHZidHk4UGIyMXVkT25XU0pNMmVQYnZZQkFtSER4OVc0OGFOUzl6TzA5UFRlR0RjdUhHanNUd2pJMFBwNmVubFB2NmwyTHNSSmlRazZJOC8vakNXLy9MTEw1VjJEQURtVWxCUW9KeWNIS09yTEs0LzNQdXVEUGMrQUg4M0ZDOEJBTGpHaXJZazZkMjd0NXlkblkxbFJkKzcwTU1QUHl4SlNrbEprU1NqcStTQUFRTktYTDltelpvS0N3dVRaQnNiYk1HQ0JWcTFhcFV4SHBkZFlXR2hwTDlhcTF6b25udnVrV1RyZXRlOGVYTkp0b2ZBM054Y28rdWNmZHVpOGQ5Ly8vMlNiR053TFZpd1FKczNiOWJDaFF0VnZYcjFZc2UxYjJQLzJmNy84c1RZcFVzWGVYdDd5MnExS2pJeVVyR3hzVnEwYUpFeFV5eUFHMGZSL05LM2I5OWk3NVdVTjJBdTNQdTQ5d0ZBUlZHOEJJQXJsSkNRb0RmZmZGT1BQZmFZN3IvL2Z0MS8vLzFhdW5TcG84T0NpYTFjdWRKNEhSOGZyN1MwTk8zY3VWT1NkUFRvVVNVa0pKUzRYVmhZbUlZTUdhS1ltQmhObno1ZENRa0pldlhWVjlXeFk4ZFNqL1g4ODgrcmUvZnU4dkR3ME1xVkszWDgrSEU5OXRoanh2c3BLU25hdG0yYkpDazVPVmw3OSs2OWFCK3RXN2RXdlhyMWpJZkI5UFIwVFo0OFdXZlBudFg4K2ZPMVlNRUNSVWRIRy91d3p3QWJFUkdoL3YzN3k4dkxTOHVXTGRQR2pSdjF5Q09QeU5uWldUdDM3alFlUk9QajQzWHExQ21qMjF4ZVhwNnh2MHZGV0tWS0ZVMmFORW5ObXpmWGlSTW50R0RCQXRXc1dWTzMzWFpicWVjRXhjWEV4R2preUpGNjZLR0hqQnpHakxVd204ek1UTVhFeEJnL3g4WEY2Y0NCQThaNGdmSHg4UlJ1VEk1N0gvYytBS2dvcDBMK1RBbmdCdmJ3RTgvbzU3aDR2VGowR1EzNFo5OUxiM0Naamg4L3JsR2pSaWs3TzF1U1pMRllGQllXcHFGRGh4YWJlUkpYNXQ2SWgzVW1JMFBMRmk5VTYxWXRIQjFPTVkxYXRwY2tiWXBlNGVCSXJxNEZDeGFvZS9mdXFsMjd0bmJ2M3EyNWMrZHEyTEJocWwrL3ZqRU8ySjkvL3FsVnExYnA1TW1UR2pseXBJTWpMcjg1OHhmcXkvbGZxMysvM3ByeTlpUkhoMU9teXI3ZW9xT2pOV1BHRE9QbmF0V3E2ZkhISHpkYUhPSHE2QngrcnlRcE5ucWxBdXNFVlByKy95NTU2VVkzYWZMN1dycytScU5HdktDaHp3NTJkRGpGMksreE9aOStxS1pOR2prNG1xdm5ScjczRFI3eW9oSVBIOUc4THo1UmFLYzdIQjBPQUpTSkNYc0E0QXI4My8vOW4zcjE2cVdlUFh1cWV2WHFjbmQzdjJqV1MrQjY5ZU9QUDhwaXNTZzRPRmlGaFlXcVhidTI4ZDZ3WWNNdUd2UEx4OGRIanp6eWlKWXRXM2F0UTBVRjVPYm02dHR2djlYdzRjTVZIQnlzcWxXcnlzUER3OUZoQVlCRGNlOERBUE9oZUFrQVpkaTNiNS8rL2U5L0t6QXdVQ2RQbmxUSGpoMFZFUkVoWjJkblpXZG55Mkt4eU1mSFJ4OTg4SUY4Zkh5VWxaV2xaNTU1UnZYcTFWTm1acVptekpoaGRBZDY2YVdYVkxkdVhiMzIybXZLemMxVnMyYk5OSEhpUkgzMDBVZkdPa09IRGxXdlhyMGtTWWNPSGRMY3VYTlZyMTQ5SFQxNlZFT0dERkdqUm8wVUV4T2pXYk5tS1NRa1JDKy8vTEwrODUvL2FPSENoWktrSGoxNjZMbm5udE9TSlV2MDdiZmY2djc3NzFkRVJJU21UcDJxK1BoNFNkTG8wYU5WdlhwMXZmbm1tN0phcldyV3JKbEdqeDZ0VjE1NVJTRWhJY3JNekZSc2JLd2syNWhpcWFtcHNscXRldXFwcHpScDBpU2xwS1RJMjl0YmtaR1IyckZqaCtiTW1TUEoxcTFyK1BEaGNuWjIxaGRmZktGTm16YXBWcTFhYXRLa2lhS2pvMlcxV3RXbVRSdU5HVE5HM3Q3ZTEvVGZFWmV2c0xCUVU2ZE9sWStQajd5OHZOU2tTUlBqdlRadDJwUzViZS9ldmE5MmVLZ0UrL2J0VS9mdTNYWG8wQ0Z0MmJKRmVYbDVxbG16cHA1NjZpbDVlbnJxeElrVG1qeDVzbjc5OVZkNWVucnE3YmZmMXA0OWUvVGxsMTlLc3VXYlJ4NTVST1BIajllSkV5ZFVyVm8xVFpnd1FTMWEyRnBIYjlpd1FkSFIwZkx6ODVQVmF0WHp6ejh2YjI5dmZmcnBwNHFKaWRGamp6Mm11KzY2UysrLy83N2k0dUlrMmZKazE2NWQ5ZTY3NzJydjNyMTY1WlZYVktkT25Vdm1ucDQ5ZTJycTFLbnExS21URGg0OHFJU0VCUG42K3FwTGx5N2F2MysvT25YcXBQcjE2eXN5TWxKNWVYbHEyYktseG93Wm8xbXpadW5ubjMrVzlGZitUVTlQMTR3Wk0zVHc0RUhkY3NzdGNuVjExYVpObXlUWnJ1MW5ubm5tV3Y5VEFiaEd1UGNCZ0RuUlBBZ0FTdkg3Nzc5cndvUUpjbmQzMThpUkk5Vy9mMy9ObXpkUDgrYk5rMlNiYmZLMzMzN1RsMTkrcVlFREIycnMyTEg2ODg4L05XYk1HS1dtcHNyVDAxTmR1blNSSkRrNU9hbGJ0MjRLQ2dwU25UcDFKRW0zM1hhYnZMMjlqWFdrdndhSFQwNU8xbXV2dmFiNjlldHJ5SkFocWwyN3RpWk5tcVRzN0d6dDJiTkhUazVPNnRxMXE3WnQyNlkrZmZvWTI0ZUZoZW4wNmRPcVVxV0tHamR1ckYyN2RzblQwMVBoNGVGR0hLR2hvV3Jac3FXcVZhc21TYnI5OXR0VnExWXQ5ZTdkVzhPR0RkUGRkOTl0N00vK3VZS0NnaFFZR0toYmI3MVZrdFNnUVFNMWJOaFF3Y0hCeHJxOWV2V1N4V0pSVEV5TVZxeFlvYXlzTEUyYU5FbERodzQxQnJZUERRMmxjSG1kY0hKeVVuaDR1TTZlUGF1WW1CaUZoSVE0T2lSVXNnTUhEbWp6NXMyS2lZblJ1SEhqTkhyMGFLMWR1MVlUSjA1VVFVR0I2dGF0YXp5c04yN2NXSTBiTnk0Mk8zQ1hMbDNrNit1cnRtM2JTckxOL0dzdlhQN3ZmLy9UdEduVGROOTk5Mm5FaUJGS1RFdzB1cWR2Mzc1ZExWcTBVRlpXbG5KemM5V3paMDlKZjExenNiR3hpb2lJVUc1dXJ2YnQyMWV1M09QbTVxYmh3NGZyNmFlZjFpMjMzQ0pKOHZmMzErREJnL1d2Zi8xTEZvdEZIVHAwTUdhbmJ0ZXVuWHg5ZlkzOXVycTZHbjg0bWpkdm5yWnYzNjY2ZGV0cS9QanhldlRSUjRzZEM4Q05pM3NmQUpnVExTOEJvQlJSVVZHeVdxMnFWNitlSktsdTNicVNwT1hMbDJ2QWdBRktUMC9Yd1lNSEpVbjE2OWVYSk4xODg4MDZmdnk0bGkxYnBxZWVlc3JvUXU3azVDUW5KeWZqdFNUanZhTC90NyszZE9sU1pXZG5xMm5UcHBLa3dNQkFiZGl3UVQvOTlKT0dEQm1pUng1NVJMNit2cG85ZTdaYXRteFpMTzVWcTFhcFg3OSt1dXV1dTR5WkxJdkdJVWxyMTY1VlptWm1zV1g5K3ZVcjlWelkzN3R3SE0vdnZ2dnVvblYvLy8xM1NiYkI1TzBGVWp2N3NYQjlHRFpzbUlZTkcrYm9NSENWMkhOWS9mcjE1ZTd1TG5kM2QvbjYrdXJnd1lQYXRtMmJnb09ETC9yT0Z4MFd3Lzdhdms3Ujc3ZDlWdCttVFp2SzJkbFpkZXJVMGRhdFc1V1dscWFwVTZmS3hjVkZXVmxaV3J0MnJXNisrV1pqKzd5OFBCMCtmRmhoWVdINjlOTlBqZGw1TDVWN0dqWnNXT3FRSFZXcVZGR1BIajJLeGVqczdDeXIxYW9WSzFaY0ZMczloOVdvVWVPaWZaSERnQnNmOXo0QU1COWFYZ0pBS2V5RnlTcFZxa2lTM056Y0pObkdpVHQyN0pneFNZOGtvMldoeFdLUlpPdnlmU1hzTTI1dTJyUkpjK2ZPVlhKeXNscTBhS0hjM0Z5NXVibkp6ODlQQnc4ZVZHSmlvc2FNR1dOczkvSEhIeXMyTmxaNzkrNVZ0V3JWU216bGVQNzhlUjA1Y2tRQkFjVW5pYkIvdnBLVTlGNWlZcUw4L2YwdldoNFNFaUtMeGFLTWpBeHQzNzY5M0o4WndMV1ZrNU1qNmE4Y0ovMlZ3eElURXl1ODMzUG56aGt6UUVkRlJXbnUzTG15V0N4cTBhS0Z6cHc1STI5dmIzbDZlbXJ2M3IxYXNXS0ZGaXhZSUVrcUtDalFDeSs4b0tOSGorcllzV1B5OS9jdmQrNXhkWFV0Yzd6aGt2YXpjdVhLRWx0VjJWdkQ3OTY5VzZkT25Tci9Cd2NBQU1CVlFmRVNBQzdCM3VMSDNvcFJzajBvWDlpcXNPZzY3dTd1VjNSTWUrdWVwazJiYXRDZ1FSbzVjcVNtVEptaTd0MjdTN0lWSFNJakkzWHc0TUZpM2NiNzlPbWpreWRQNnQxMzMxVnljbktKKzE2MmJKbjY5cjN5bWRkWHIxNWRZaGZLUm8wYWFkcTBhYXBTcFlvbVRacWthZE9tNmZ6NTgxZDhQQUNWeTlQVDg2SmwrZm41a3Y0cVlsWkUwZGFKb2FHaEdqUm9rQ1pNbUtBcFU2WVlFMTBjT25SSTA2Wk4wNTkvL21ua0VXZG5aL1h1M1Z0NzkrN1Y1TW1UbFplWFYrTCtTOHM5bHlNakkwTnBhV2tYVGJ3aDJZYnZlUG5sbDNYMjdGa05HVEpFVVZGUlYzUXNBQUFBWEJtS2x3QlFDdnNnN1ZsWldaSmt0TFMwV0N5cVc3ZXUwYVc3Nkh2Mmxrd2xQUkJmRG5zM3lrMmJOaG5GaE1MQ1FpVWxKVW1TMXExYnB6Tm56cWgyN2RxNjQ0NDdqTzNxMXEycjIyNjdUUVVGQlZxNmRPbEYreTBvS0ZCT1RvNHg3bHRGSlNZbWx0aWwxQzRuSjBmbno1K1hrNU9UQmcwYVZLeGxGd0J6c09ld29xM0lLeU9IZVhwNnl0ZlhWNUswY2VOR1kzbEdSb2JTMDlNbFNVdVdMSkVrL2VNZi81Q2ZuNSt4VGxoWW1MeTl2WFh5NUVsdDNyejVvbjFmS3ZlVTE4YU5HOHY4STg3cDA2Y2xTYlZxMVZMLy92MnY2RmdBQUFDNE1oUXZBYUFVRHp6d2dDd1dpMUpTVWlSSng0OGZseVRkZDk5OXFsYXRtdno5L2RXcFV5ZEowb2tUSnlSSlNVbEpxbEtsaXU2Ly8zNUpNbG9PRlJZV0d2dTF0MG9xdXN6K3MzM1pmZmZkSjBuNjVaZGZOR1hLRlAzMDAwLzY3TFBQVktWS0ZSVVdGbXJac21YR2VoZnV4ejdiNVlZTkc1U1JrU0dwZUt2UkN4L1lMOXkrNkxvWHZtY3ZwTmFxVlVzaElTR2xycnRxMVNwSlVzZU9IZVhyNjJ0c1YxcExLZ0RYWHFkT25lVHY3NjgvL3ZoRHVibTVPbjM2dERJeU10U3NXVE8xYjk5ZTBzWGYyUXR6UXRGbFJkK3o1OERWcTFkcndZSUYycng1c3hZdVhLanExYXNyTlRWVlc3WnNrV1JyTFY0MFQzcDRlQmdUK05qem5GVCszRlAwWi9zMkpiM1h1WE5uMWFoUm84VFk4L1B6dFdiTkdrbTJHZFdMbmdOeUdBQUF3TFZIOFJJQVNoRVFFS0NKRXljcUl5TkRVNmRPMVhmZmZhY0hIbmhBanovK3VMSE95eSsvckh2dXVVZGZmUEdGM25ubkhWV3RXbFZ2dmZXV2ZIeDhkTzdjT2ExZnYxNlM3Y0g0NDQ4LzFwdzVjNHp1M0QvKytLUG16NSt2NzcvLzNsakgvckFlRkJTa1YxNTVSUUVCQVlxTGkxTlVWSlRDdzhQbDcrK3ZSWXNXS1RrNVdWV3FWRkY0ZUxoV3JseHB4Qk1kSGExV3JWcXBmdjM2eXNuSjBSZGZmS0hUcDA4ckppYkdXQ2N1TGs0SERod3d4cVNMajQ5WGFtcXFKRnNMckhYcjFobnJybDY5Mm5pZG5KeXNuVHQzU3BMUzB0SjA5T2hSNC9OSnR0YWdWcXRWMzN6empiR1BuajE3YXVQR2pUcDc5cXdrVzB0Uysyc0FqdVhoNGFISXlFaTFiTmxTa1pHUm1qSmxpdTY4ODA2Tkh6OWVUazVPU2twSzBvNGRPeVJKUjQ0YzBadzVjL1RGRjE4WTIwZEZSV24rL1BtS2o0K1hKQjA5ZWxTN2QrK1dKRVZFUktoLy8vN3k4dkxTc21YTHRISGpSajN5eUNQS3pzN1c1NTkvcnZ6OGZMVnUzVnAxNnRUUmhnMGJKTmx5NEpvMWE5U3JWeSs1dXJycTRNR0RXcmx5WmJsemp5U2xwS1JvMjdadGttdzVhKy9ldmNaNk8zYnNNUEplWW1LaTB0UFRqZHlZbDVlbnRXdlhLaU1qUTlPblQ5ZHZ2LzBtaThXaXNMQXdZMUlmNmE4L3pBQUFBT0RhY1NvczZVL29BSENEZVBpSlovUnpYTHhlSFBxTUJ2enp5c2Q1dkZveU1qSVVGeGVucFV1WDZzTVBQM1IwT0taemI4VERPcE9Sb1dXTEY2cDFxeGFPRHFlWVJpMXRMZFEyUmErNHhKb3dxem56RityTCtWK3JmNy9lbXZMMkpFZUhVeVl6WG04RkJRVktUMC9YZi8vN1gyVm5aek5MYnpsMERyOVhraFFidlZLQmRRSXVzZmJsTStOMWdzczNhZkw3V3JzK1JxTkd2S0Noenc1MmREakYySyt4T1o5K3FLWk5Hams0R2xURTRDRXZLdkh3RWMzNzRoT0ZkcnJqMGhzQWdBTzVPam9BQUlEazdlMnRidDI2MFNvUndIWEgyZGxaTldyVTBGTlBQYVgvL3ZlL2pnNEhBQUFBTnhpNmpRT0FpVlRHTE9BQTRDaDkrdlJ4ZEFnQUFBQzR3VkM4QkFBQUFBQUFBR0JLRkM4QkFBQUFBQUFBbUJMRlN3QUFBQUFBQUFDbVJQRVNBQUFBQUFBQWdDbFJ2QVFBQUFBQUFBQmdTaFF2QVFBQUFBQUFBSmdTeFVzQUFBQUFBQUFBcGtUeEVnQUFBQUFBQUlBcFVid0VBQUFBQUFBQVlFb1VMd0VBQUFBQUFBQ1lFc1ZMQUFBQUFBQUFBS1pFOFJJQUFBQUFBQUNBS1ZHOEJBQUFBQUFBQUdCS0ZDOEJBQUFBQUFBQW1CTEZTd0FBQUFBQUFBQ21SUEVTQUFBQUFBQUFnQ2xSdkFRQUFBQUFBQUJnU2hRdkFRQUFBQUFBQUpnU3hVc0FBQUFBQUFBQXBrVHhFZ0FBQUFBQUFJQXBVYndFQUFBQUFBQUFZRW9VTHdFQUFBQUFBQUNZRXNWTEFBQUFBQUFBQUtaRThSSUFBQUFBQUFDQUtWRzhCQUFBQUFBQUFHQktGQzhCQUFBQUFBQUFtQkxGU3dBM3RGbzFhMGlTem1Sa09EZ1NYSW44L0h4SlVwV3FWUndjeWNXcTMzU1RKQ2sxN1pTREkwRkYyZi90YXZqNU9UaVNTL1B6OVpFay9aR2E2dUJJVUZIVzNGemp0WXVMeTFVNWhqMHZjWjFjMyt5L3U5U3M2ZS9nU0M1V3IyNGRTVnhqMTdPejU4NUprbXI1MTNCd0pBQndhUlF2QWR6UVdyZHFLVWxLU0R5c3dzSkNCMGVEaXNqTXpGSjJUbzRreWMvSHg4SFJYS3hSdy9xU3BQanRPeDBjQ1NwcTM0RURrcVJtVFJzN09KSkxhOUs0a1NScHk4L3hEbzRFRlhYMjdGbmp0YnU3NWFvY3c1Nlh1RTZ1WDFhclZjZU8veUpKdXVYLy8xM0dURHAzQ3BFa2Jka2F6KzlYMTZHTWpMTTYrZnNmY25WMVViT21UUndkRGdCY0VzVkxBRGUwdnZmM2tzVmkwYzl4MjdUbzI2WEt6TXhVUVVHQm84TkNPVml0dVVvNStic0dQalZFZVhsNTZ2S1BPMVc5K2syT0R1c2lkM2NMa3lSOTlPa1hPblQ0cUxKemNuaVF1dzRVRmhicVhHYW1sdngzaFk0YyswV3VycTVxMStZV1I0ZDFTZmZkMDBPU05HdjJ2N25lcmpPNXVYbEtUVHVsaVpIdlNaSnErdnZMMjh2cnFoekxucGU0VHE0L2VYbjUrdlAwYVUxKy93T2xwcDFTUU8xYXB2ekR5dlBQUGlVWEZ4Y3RYYjVTYTlmSEtPdjhlUlVVY0kyWlhXNWVubjcvSTFXdnZSbXB3c0pDZFdqZnp0RWhBVUM1T0JYeW13eUFHOXhMbzhacCtZclZqZzREVitqSDlhc1ZVTHVXbzhPNFNIWk9qbTRQRFRlNlgrSDY5T3FJNFhyKzJhY2NIY1lsV2EyNUN1NThGOWZiZGM3SnlVbmJObTh3dW5kWE52TFNqV1BTNjJQMTJDTVBPanFNRXQzM3o0ZTEvMENDbzhOQUJibTV1ZW5iaGZQVXVsVUxSNGNDQUpkRXkwc0FON3dQcGt6V1AvdmVMNHZGY3RYR0YwUGxjM0p5a3B1YnF6dzlxK3JiLzh3M1plRlNranpjM2JWeTZTTGRYSyt1TEc1dWNuYm0xbnE5Y0hGeGtidTd1OTZhOE5wMVViaVVKSXZGVFN1WExsS0RtK3R4dlYxbm5KeWM1T3JxS205dkw4MzgvOTY5YW9WTDZhKzh4SFZ5L2JGZkoxV3FWTkhyWTE0MWJlRlNrcFl0L2xvaHR3ZkxuZCt2cmh2MjM2MXErdnRyNWRKRkZDNEJYRGRvZVFuZ2J5TW5KMGQ1ZWZuS0w4aVhrNXdjSFE0dXhVbHlkWEc1Ym9yT2hZV0Z0bXNzUDErRkJRVVMxNWpKRmNyRnhWVXVyaTV5dDF5ZGNRZXZKcTYzNjVDVDVPcmlLbGRYRjdtNXVWMlRRM0tkWEllY0pCZG4yelhpNXVicTZHakt4WDZORmVUbmkydk01SzZ6MzYwQXdJN2lKUUFBQUFBQUFBQlRvZzhKQUFBQUFBQUFBRk9pZUFrQUFBQUFBQURBbENoZUFnQUFBQUFBQURBbGlwY0FBQUFBQUFBQVRJbmlKUUFBQUFBQUFBQlRvbmdKQUFBQUFBQUF3SlFvWGdJQUFBQUFBQUF3SllxWEFBQUFBQUFBQUV5SjRpVUFBQUFBQUFBQVU2SjRDUUFBQUFBQUFNQ1VLRjRDQUFBQUFBQUFNQ1dLbHdBQUFBQUFBQUJNaWVJbEFBQUFBQUFBQUZPaWVBa0FBQUFBQUFEQWxDaGVBZ0FBQUFBQUFEQWxpcGNBQUFBQUFBQUFUSW5pSlFBQUFBQUFBQUJUb25nSkFBQUFBQUFBd0pRb1hnSUFBQUFBQUFBd0pZcVhBQUFBQUFBQUFFeUo0aVVBQUFBQUFBQUFVNko0Q1FBQUFBQUFBTUNVS0Y0Q0FBQUFBQUFBTUNXS2x3QUFBQUFBQUFCTWllSWxBQUFBQUFBQUFGT2llQWtBQUFBQUFBREFsQ2hlQWdBQUFBQUFBREFsaXBjQUFBQUFBQUFBVEluaUpRQUFBQUFBQUFCVG9uZ0pBQUFBQUFBQXdKUW9YZ0lBQUFBQUFBQXdKWXFYQUFBQUFBQUFBRXlKNGlVQUFBQUFBQUFBVTZKNENRQUFBQUFBQU1DVUtGNENBQUFBQUFBQU1DV0tsd0FBQUFBQUFBQk1pZUlsQUFBQUFBQUFBRk9pZUFrQUFBQUFBQURBbENoZUFnQUFBQUFBQURBbGlwY0FBQUFBQUFBQVRJbmlKUUFBQUFBQUFBQlRvbmdKQUFBQUFBQUF3SlFvWGdJQUFBQUFBQUF3SllxWEFBQUFBQUFBQUV5SjRpVUFBQUFBQUFBQVU2SjRDUUFBQUFBQUFNQ1VLRjRDQUFBQUFBQUFNQ1dLbHdBQUFBQUFBQUJNaWVJbEFBQUFBQUFBQUZPaWVBa0FBQUFBQUFEQWxDaGVBZ0FBQUFBQUFEQWxpcGNBQUFBQUFBQUFUSW5pSlFBQUFBQUFBQUJUb25nSkFBQUFBQUFBd0pRb1hnSUFBQUFBQUFBd0pZcVhBQUFBQUFBQUFFeUo0aVVBQUFBQUFBQUFVNko0Q1FBQUFBQUFBTUNVS0Y0Q0FBQUFBQUFBTUNXS2x3QUFBQUFBQUFCTWllSWxBQUFBQUFBQUFGT2llQWtBQUFBQUFBREFsQ2hlQWdBQUFBQUFBREFsaXBjQUFBQUFBQUFBVEluaUpRQUFBQUFBQUFCVG9uZ0pBQUFBQUFBQXdKUW9YZ0lBQUFBQUFBQXdKWXFYQUFBQUFBQUFBRXlKNGlVQUFBQUFBQUFBVTZKNENRQUFBQUFBQU1DVUtGNENBQUFBQUFBQU1DV0tsd0FBQUFBQUFBQk1pZUlsQUFBQUFBQUFBRk9pZUFrQUFBQUFBQURBbENoZUFnQUFBQUFBQURBbGlwY0FBQUFBQUFBQVRJbmlKUUFBQUFBQUFBQlRvbmdKQUFBQUFBQUF3SlFvWGdJQUFBQUFBQUF3SllxWEFBQUFBQUFBQUV5SjRpVUFBQUFBQUFBQVU2SjRDUUFBQUFBQUFNQ1VLRjRDQUFBQUFBQUFNQ1dLbHdBQUFBQUFBQUJNaWVJbEFBQUFBQUFBQUZPaWVBa0FBQUFBQUFEQWxDaGVBZ0FBQUFBQUFEQWxpcGNBQUFBQUFBQUFUSW5pSlFBQUFBQUFBQUJUb25nSkFBQUFBQUFBd0pRb1hnSUFBQUFBQUFBd0pZcVhBQUFBQUFBQUFFeUo0aVVBQUFBQUFBQUFVNko0Q1FBQUFBQUFBTUNVS0Y0Q0FBQUFBQUFBTUNXS2x3QUFBQUFBQUFCTWllSWxBQUFBQUFBQUFGT2llQWtBQUFBQUFBREFsQ2hlQWdBQUFBQUFBREFsaXBjQUFBQUFBQUFBVEluaUpRQUFBQUFBQUFCVG9uZ0pBQUFBQUFBQXdKUW9YZ0lBQUFBQUFBQXdKWXFYQUFBQUFBQUFBRXlKNGlVQUFBQUFBQUFBVTZKNENRQUFBQUFBQU1DVUtGNENBQUFBQUFBQU1DV0tsd0FBQUFBQUFBQk1pZUlsQUFBQUFBQUFBRk9pZUFrQUFBQUFBQURBbENoZUFnQUFBQUFBQURBbGlwY0FBQUFBQUFBQVRJbmlKUUFBQUFBQUFBQlRvbmdKQUFBQUFBQUF3SlFvWGdJQUFBQUFBQUF3SllxWEFBQUFBQUFBQUV5SjRpVUFBQUFBQUFBQVU2SjRDUUFBQUFBQUFNQ1VLRjRDQUFBQUFBQUFNS1gvQjlCVXI4ZFRwMEhGQUFBQUFFbEZUa1N1UW1DQyIsCgkiVGhlbWUiIDogIiIsCgkiVHlwZSIgOiAiZmxvdyIsCgkiVmVyc2lvbiIgOiAiMzQiCn0K"/>
    </extobj>
    <extobj name="ECB019B1-382A-4266-B25C-5B523AA43C14-2">
      <extobjdata type="ECB019B1-382A-4266-B25C-5B523AA43C14" data="ewoJIkZpbGVJZCIgOiAiMjc1MTM3NjMwNDQyIiwKCSJHcm91cElkIiA6ICI2NzQwNzQzNDkiLAoJIkltYWdlIiA6ICJpVkJPUncwS0dnb0FBQUFOU1VoRVVnQUFCUzhBQUFPRkNBWUFBQUNMSHhmN0FBQUFBWE5TUjBJQXJzNGM2UUFBSUFCSlJFRlVlSnpzM1hsNFZQWGR4LzNQWkprRXNwQUFTUWdKUzZRa0FSRmtGWkFRRUpDQUZTTGEzRzFCUlVvcEN0U05HMFZCaW1DbHJZKzFxRmdwUENJb2ZWaUtDTWdPSXF2c20ySUlld2dFVE1LV1RNZ3l5L05IN2psTklDd2ljQWJtL2JvdXJzeWNjK1kzMzBtNGZzbDg1cmRZWEM2WFN3QUFBQUFBQUFEZ1lYek1MZ0FBQUFBQUFBQUFLa040Q1FBQUFBQUFBTUFqRVY0Q0FBQUFBQUFBOEVpRWx3QUFBQUFBQUFBOEV1RWxBQUFBQUFBQUFJOUVlQWtBQUFBQUFBREFJeEZlQWdBQUFBQUFBUEJJaEpjQUFBQUFBQUFBUEJMaEpRQUFBQUFBQUFDUFJIZ0pBQUFBQUFBQXdDTVJYZ0lBQUFBQUFBRHdTSVNYQUFBQUFBQUFBRHdTNFNVQUFBQUFBQUFBajBSNENRQUFBQUFBQU1BakVWNENBQUFBQUFBQThFaUVsd0FBQUFBQUFBQThFdUVsQUFBQUFBQUFBSTlFZUFrQUFBQUFBQURBSXhGZUFnQUFBQUFBQVBCSWhKY0FBQUFBQUFBQVBCTGhKUUFBQUFBQUFBQ1BSSGdKQUFBQUFBQUF3Q01SWGdJQUFBQUFBQUR3U0lTWEFBQUFBQUFBQUR3UzRTVUFBQUFBQUFBQWowUjRDUUFBQUFBQUFNQWpFVjRDQUFBQUFBQUE4RWlFbHdBQUFBQUFBQUE4RXVFbEFBQUFBQUFBQUk5RWVBa0FBQUFBQUFEQUl4RmVBZ0FBQUFBQUFQQkloSmNBQUFBQUFBQUFQQkxoSlFBQUFBQUFBQUNQUkhnSkFBQUFBQUFBd0NNUlhnSUFBQUFBQUFEd1NJU1hBQUFBQUFBQUFEd1M0U1VBQUFBQUFBQUFqMFI0Q1FBQUFBQUFBTUFqRVY0Q0FBQUFBQUFBOEVpRWx3QUFBQUFBQUFBOEV1RWxBQUFBQUFBQUFJOUVlQWtBQUFBQUFBREFJeEZlQWdBQUFBQUFBUEJJaEpjQUFBQUFBQUFBUEJMaEpRQUFBQUFBQUFDUFJIZ0pBQUFBQUFBQXdDTVJYZ0lBQUFBQUFBRHdTSVNYQUFBQUFBQUFBRHdTNFNVQUFBQUFBQUFBajBSNENRQUFBQUFBQU1BakVWNENBQUFBQUFBQThFaUVsd0FBQUFBQUFBQThFdUVsQUFBQUFBQUFBSS9rWjNZQkFJQTcwL256RjVTVG02dXo1ODdMNlhTYVhRNkFHK0pTYUVpSXdzUERGUmxSVXo0K2ZLNE5BQUFBejBKNENRRDRTUXBzTmszNVpMb21UcHBzZGlrQWJxS1dMZTdYM3llOHBkalkybWFYQWdBQUFCZ3NMcGZMWlhZUkFJQTd4MU1EbjlYNmpkOUtrZ0tzVnZuNSs4a2lpOGxWQWJoUmRvZER4Y1hGY3JsYzh2UDExZFlOcTFVdE5OVHNzZ0FBQUFCSmpMd0VBUHdFdS9kK3B3MmJOa3VTWHZ2ZkY5VDFvVTd5OS9PVHhVSjRDZHlKWEM2WEhBNkh6cDAvcjJmKzhFZWRQWGRPNzA2Y3BMR2pYalc3TkFBQUFFQVNHL1lBQUg2Q3I1YXNrTXZsVXVzVzk2dkh3MTFsOWZjbnVBVHVZQmFMUlg1K2ZxcFpvNFlHRFhoS2tvd1BLQUFBQUFCUFFIZ0pBTGh1aDQ4ZWxTUTFiZHFFMEJLNHkzUm8vNEFrNmRTcDB5WlhBZ0FBQVB3WDRTVUE0THJaYklXU3BLQXFWVXl1Qk1ETkZoNFdKa2txdkhqUjVFb0FBQUNBL3lLOEJBQUFBQUFBQU9DUkNDOEJBQUFBQUFBQWVDVENTd0FBQUFBQUFBQWVpZkFTQUFBQUFBQUFnRWNpdkFRQUFBQUFBQURna1FndkFRQUFBQUFBQUhna3drc0FBQUFBQUFBQUhvbndFZ0FBQUFBQUFJQkg4ak83QUFBQThOTmtaR1JvMmJKbFdyNTh1U1FwUER4Y1R6MzFsQjU0NEFGdDJiSkZzMmZQMXNtVEp5Vko3ZHExMHlPUFBLSm16WnFaV1RJQUFBQUEzQkJHWGdJQWNJZUpqNDlYMzc1OWpmc3RXN1pVMTY1ZEZSSVNvaTVkdWlnNU9kazQ5NnRmL1lyZ0VnQUFBTUFkaS9BU0FJQTdrSitmWDZXM0pjblgxN2ZTMndBQUFBQndwMkhhT0FBQVhpSW5KMGV6WjgrV3crSFEzcjE3VmJWcVZRMGFORWozM251dnZ2enlTMDJaTWtXUzFMNTlldzBlUEZoanhvelJrU05IRkJBUW9OR2pSNnRaczJZcUtTblJyRm16bEp1YnF4TW5UdWpNbVROS1MwdFRTa3FLNXMyYnA0MGJONnB4NDhaYXUzYXQ4dkx5bEpDUW9NVEVSRzNjdUZFalI0N1VybDI3TkgzNmRFbFMxNjVkTlhUb1VBSldBQUFBQUZmRXlFc0FBTHlBeStYU3FGR2p0SGZ2WGcwWk1rUkRoZ3pSNGNPSDllYy8vMWxPcDFNOWV2UXdydTNhdGF2Q3c4UFZzbVZMU1ZMZHVuV05xZWVUSjAvV25EbHoxSzlmUC8zNXozOVdYbDZlUHZ6d1F4MDVja1JXcTFWdnZ2bW1CZ3dZb01qSVNFbFNreVpOTkhEZ1FBMGJOa3lTMUwxN2QrTjV1blRwUW5BSkFBQUE0S29ZZVFrQXdCMXUyN1p0R2pObWpIRS9PenY3c211S2k0dDE1c3daRlJVVktUYzNWMEZCUVpLa0N4Y3VxS0Nnd0xndlNUNCtaWjl0V2l5V0N2ZmRiYnRjTHUzWnMwZGR1blNSdjcrL2lvdUxkZkxrU1hYdjNsMysvdjZWMXRpc1dUTTVuVTRWRlJVWng5enRBd0FBQU1DVkVGNENBSENIYTlXcWxZWU1HV0xjbnpWcmxqNzc3TE1LMXdRR0JtclNwRW15Mld3NmNPQ0FWcTllYlp4ek9Cenk5ZlZWY0hDd0Nnb0tkUGJzV1VsU1NVbkpaYy8xK3V1dkt6TXpVeGFMUlI5ODhJRWNEb2NreWVsMFhqRzRsTW9DMFBJaHFDUXRXTEJBaXhZdFVraElpRHAwNktDbVRadis5QmNQQUFBQTRLN0d0SEVBQUx4RVNVbUpQdmpnQTIzYXRFbHBhV25HY1pmTEpVa2FObXlZNnRldnIwV0xGbW55NU1rNmZ2eDRwZTBzV2JKRUV5ZE8xSk5QUG1sTSszYTM4VlAwNnRWTGd3Y1AxbzRkTy9UNjY2OXIzcng1Ti9DcUFBQUFBTnpOQ0M4QkFQQUNSVVZGR2oxNnRQYnYzNjgvL09FUGxhNDEyYjU5ZTczLy92dDY3NzMzTkdqUUlEVm8wT0N5YXlaT25LalZxMWVyYjkrK3FsYXQycyt1cTFxMWFtcmV2TGtrYWMyYU5UKzdQUUFBQUFCM0Y2YU5Bd0J3QjdMYjdjWnRwOU5aNFZ6NSsrNXAzVmxaV2NySnlaRlVOcTI4b0tEQXVPYjQ4ZU9xVnEzYVpZR21lelNsdXcxSjJyNTl1eVJwK2ZMbE9ucjBxSEh1N05tek9uZnVuTUxDd2lyVWNMWGEzTzFuWm1aS1VxVmhLUUFBQUFEdnhzaExBQUR1TUJrWkdabzVjNlp4Zi92MjdWcTFhcFh5OC9QMTlkZGZhLzM2OWNhNWVmUG1hZmZ1M2FwYnQ2NmFObTJxZ0lBQVhiaHdRZjM2OVZOQ1FvSUNBZ0swYjkrK3k0TExIMy84VWJ0MjdaSWtuVGh4UXZ2MjdaTWs5ZXpaVTFhclZVVkZSV3JUcG8xNjlPZ2hxOVdxNzcvL1hvR0JnWktrdlh2M0dvSGs3dDI3ZGVyVUthUGRKVXVXR0xkbno1NnRjZVBHS1NjblI0OCsrcWorOEljLzNPVHZGQUFBQUlBN25jVjFJNHRVQVFDODBtK2UvcjAyYjkybVB6NzdlNlU5bm1wMk9RQnVzZzVkSDVFa0hkNjMwK1JLQUFBQWdES012QVFBQUFBQUFBRGdrUWd2QVFBQUFBQUFBSGdrd2tzQUFBQUFBQUFBSG9ud0VnQUFBQUFBQUlCSElyd0VBQUFBQUFBQTRKRUlMd0VBQUFBQUFBQjRKTUpMQUFBQUFBQUFBQjZKOEJJQWNOMENBd01rU1NXbHBTWlhBdUJtS3lvdWxpVDUrL3ViWEFrQUFBRHdYNFNYQUlEcmxoamZVSkowTXZ1VXlaVUF1TmtPSFQ0cVNhcGJKOGJrU2dBQUFJRC9JcndFQUZ5M0R1M2JTcEsrL21ZOUFTWndsNWt5YllZa3FXbVRKaVpYQWdBQUFQeVh4ZVZ5dWN3dUFnQnc1K2o1V0pyUzl4OVFjRkNRbnZ4dG1xS2pvdVRuNzJkMldRQnVoRXZLTzN0V2M3OVlvR09aeCtYajQ2TXY1M3l1ZXhzbG1sMFpBQUFBSUlud0VnRHdFNjFadDBIUEQzOVYrZmtGWnBjQzRDYnk4L05ULzM2LzBXc2pYaks3RkFBQUFNQkFlQWtBdUNGVFBwbWg3YnQyNjhEQlF5b3VMakc3SE53aUZ5L2tTUzZYckVIVjVPdkhSaTUzRzR0RnFsc25WazBhTjlMQVo1NVN6UnJWelM0SkFBQUFxSUR3RWdBQVhGR0xGaTFrc1ZnMFljSUVkZXZXemV4eUFBQUFBSGdaTnV3QkFBRFg1T1BEbnd3QUFBQUFiai9laVFBQUFBQUFBQUR3U0lTWEFBRGdtbng5ZmMwdUFRQUFBSUFYSXJ3RUFBRFhSSGdKQUFBQXdBeUVsd0FBQUFBQUFBQThFdUVsQUFDNEprWmVBZ0FBQURBRDRTVUFBTGdtd2tzQUFBQUFaaUM4QkFBQUFBQUFBT0NSQ0M4QkFNQTFXU3dXczBzQUFBQUE0SVVJTHdFQXdEVlpyVmF6U3dBQUFBRGdoUWd2QVFBQUFBQUFBSGdrd2tzQUFBQUFBQUFBSG9ud0VnQUFYQk83alFNQUFBQXdBK0VsQUFDNEpzSkxBQUFBQUdZZ3ZBUUFBQUFBQUFEZ2tRZ3ZBUURBTlZrc0ZyTkxBQUFBQU9DRkNDOEJBTUExK2Z2N20xMENBQUFBQUM5RWVBa0FBQUFBQUFEQUl4RmVBZ0NBYTJMYU9BQUFBQUF6RUY0Q0FJQnJzbHF0WnBjQUFBQUF3QXNSWGdJQUFBQUFBQUR3U0lTWEFBQUFBQUFBQUR3UzRTVUFBS2hVWVdHaDJTVUFBQUFBOEhLRWx3QUFvRkl1bDh2c0VnQUFBQUI0T2NKTEFBQUFBQUFBQUI2SjhCSUFBRlRLNFhDWVhRSUFBQUFBTDBkNENRQUFLbFZVVkdSMkNRQUFBQUM4SE9FbEFBQUFBQUFBQUk5RWVBa0FBQUFBQUFEQUl4RmVBZ0NBU2hVV0ZwcGRBZ0FBQUFBdlIzZ0pBQUFBQUFBQXdDTVJYZ0lBQUFBQUFBRHdTSVNYQUFDZ1VoY3ZYalM3QkFBQUFBQmVqdkFTQUFCVXl1bDBtbDBDQUFBQUFDL25aM1lCQUFBQXVIdTVYQzZ6U3dEdWFCYUx4ZXdTQUFBd0ZlRWxQTkxGaXhkbHQ5dk5MZ01Bdk5yWnMyZU4yemFiVGZuNStTWldnenRWUVVHQjJTVUFkelEvUHo5VnExWk5WcXZWN0ZJQUFEQ0Z4Y1hINGZBd3ExYXQwb2dSSTh3dUF3QlFqc3ZsWXZRUEFKaGs3Tml4NnRLbGk2cFVxV0oyS1FBQTNIYU12SVRIMmJWcmw2U3lLVEkrUGl6TENnQm1jYmxjY2pnY2tpUmZYMS9DUzl5UTRPQmdzMHNBN2xpRmhZVXFMUzNWbVROblZGSlNRbmdKQVBCS2hKZndXRDE2OU5ESWtTUE5MZ01Bdk5hbVRaczBmUGh3Tld6WVVOT21UVE83SEFEd09xTkdqZExHalJ2TkxnTUFBRk1SWHNKaitmcjZxbXJWcW1hWEFRQmV5OWZYVno0K1Bnb01ES1EvQmdBVCtQbnhkZzBBQU9ia0FnQUFBQUFBQVBCSWhKY0FBS0JTZHJ0ZFV0a0lUQUFBQUFBd0ErRWxBQUNvVkVsSmlTU21MUUlBQUFBd0QrRWxBQUFBQUFBQUFJOUVlQWtBQUs3S3g0Yy9Gd0FBQUFDWWczY2pBQUNnVXU1cDQvNysvaVpYQWdBQUFNQmJFVjRDQUlCS3VUZnNBUUFBQUFDekVGNENBSUNyc2xnc1pwY0FBQUFBd0VzUlhnSUFnRXFWbHBaS2tnSUNBa3l1QkFBQUFJQzNJcndFQUFDVmNxOTVDUUFBQUFCbUlid0VBQUFBQUFBQTRKRUlMd0VBUUtVY0RvY2t5V3ExbWx3SkFBQUFBRzlGZUFrQUFDcFZYRndzaVExN0FBQUFBSmlIOEJJQUFBQUFBQUNBUnlLOEJBQUFsWEk2blpJa2YzOS9reXNCQUFBQTRLMElMd0VBUUtVdVhyd29TZkx4NGM4RkFBQUFBT2JnM1FnQUFBQUFBQUFBajBSNENRQUFyc3JQejgvc0VnQUFBQUI0S2NKTEFBQlFLZmUwY1Y5Zlg1TXJBUUFBQU9DdENDOEJBRUNsWEM2WDJTVUFBQUFBOEhMTUF3TUFBRmZGeUVzQXVEMmNUcWZzZHJ1Y1RxY2t5ZUZ3U0pKS1MwdFZVbEtpb3FJaVNaTFZhbVV6TlFDQTE3QzRHRllCaytYbjUydlNwRW5HL1YyN2Rtbi8vdjJLaTR0VG16WnRqT08vKzkzdlZMTm1UVE5LQkFDdnNHZlBIazJlUE5tNGYralFJWjArZlZveE1UR3FWNitlY1h6Q2hBa0tEZzQybzBRQXVLc2RPM1pNUzVjdVZVNU9qaVJwOCtiTnlzN09WdVBHalZXL2ZuMVpyVlpaTEJhbHBhV3BRWU1HQkpnQUFLOUFlQW1QMEtWTEY1MDdkKzZLNS8zOS9iVm16Um9GQmdiZXhxb0F3THRrWldXcGQrL2VWNzJtVnExYSt1cXJyMjVUUlFEZ1hVNmRPcVZYWG5sRjMzMzMzUldYN3FoVHA0NG1USmlnUm8wYTNlYnFBQUF3QngvVndTUEV4Y1ZKS2x0ZjdkSi9raFFaR1Vsd0NRQzNXTzNhdFZXclZpMUpWKzZQbXpadGFtYUpBSEJYcTFXcmxpSWpJK1h2NzMvRmF4SVRFeG45RGdEd0tvU1g4QWdEQnc2c2NOOWlzVlM0LytLTEw5N09jZ0RBSy9uNCtHanc0TUVWamwzYUgvZnQyL2QybGdRQVhxZDc5KzZLaW9xcTlKeVBqNC9hdEdtajZ0V3IzK2FxQUFBd0QrRWxQRUxidG0wVkhCd3NpOFZpdkZGMjN3NE9EbGJuenAxTnJoQUF2TU9ERHo0bzZmTFEwbUt4S0RZMlZrMmFOREdqTEFEd0dzMmJOMWRZV05obC9iQWtWYTllWGZIeDhRb0tDaktoTWdBQXpFRjRDWS9oM2d6Q1BUWFIvWlZOZWdEZzlxbFdyZG9WTjRCZ2ZUVUF1UFhDdzhNVkZCUlVhWGpadG0xYjFhaFJ3NFNxQUFBd0QrRWxQTVlUVHp4UjZmRmYvL3JYdDdrU0FQQmV2cjYrVjF5cTQxcWIrUUFBZmo0Zkh4ODk4c2dqcWwyN2RvWGpGb3RGelpvMVU3VnExVXlxREFBQWN4QmV3bU9rcEtTb2F0V3FzbGdzY3JsY3NsZ3NDZ2dJVUs5ZXZjd3VEUUM4U2xwYW1ueDhmQ3IweDZHaG9YcmdnUWZNTGcwQXZFSzdkdTFVdlhyMUNxTXZnNEtDVks5ZVBWV3RXdFhFeWdBQXVQMElMK0V4ckZhcm1qVnJWdUZZM2JwMUZSQVFZRkpGQU9DZC9QejhGQmdZV09GWXUzYnRyamlkSEFCd2M0V0VoQ2d3TUxCQ2VObW1UUnRGUlVWVk9wMGNBSUM3R2U5QzRGRTZkT2dnNmI4YlJYVHExTW5NY2dEQWF6M3l5Q09TL3RzZkp5Y25tMWtPQUhnVmYzOS90V3ZYVGpWcTFEQTJzYnovL3ZzVkZoWm1kbWtBQU54MmhKZndLRDE2OUpDZm41K2tzcEUvYVdscEpsY0VBTjVwOE9EQjh2WDFsU1FGQkFTb1k4ZU9KbGNFQU43bDhjY2ZWMnhzckNRcE1EQ1FYY1lCQUY2TDhCSWVwVnExYW1yU3BJa2s2UmUvK0lXcVY2OXVja1VBNEozQ3dzSlVzMlpOU1ZMSGpoMVZwVW9Wa3lzQ0FPOFNIQnlzNE9CZytmcjZHbFBHV2I0REFPQ04rTzBIaitPZU90NnVYVHVUS3dFQTc5YXFWU3RKVXVmT25VMnVCQUM4VThPR0RSVVNFcUlISDN6UStFQUpBQUJ2UTNnSmorTmVaKzN4eHg4M3VSSUE4RzZEQncrV241OGZIeVlCZ0VuNjlPbWp1blhyS2pJeWtrMHNBUUJleStKeXVWeG1GM0czc2R2dCttYmRSaTFkc1ZKYnQrOVU1dkVzczB1NjR3VDZTVVYyczZ1NDg5U3JFNnRXTFp2cjhkUmVhdG44ZnZuNys1bGRFdUN4Y25KeU5XL0JJbTNZdEZuYnR1OVVVWEd4MlNWNUpQcmpxNnRYSjFadDI3VFdMM3QyMXdPdFd4cnJOZ080WEU1T3JyNWN0RVJyTjJ6VTloMjdkTEdveU95UzdnaFdINWZzVHNrcGRobS9IdmMxYWF6MkQ3VFJyL3IwMWoxeDljMHVCd0J3RXhCZTNtUU9oME1QUC9xNGpodzlabllwZHppWHhCOW9QMHVkMkJoOTljVXNCYk93TzNDWnhjdFc2UG5oSStWd09Nd3VCWGVSKys1dHJEbWZUNVBWNm05MktZREhXYlZtclFZUGU0bCs5d2E0MzY1WkxQeHQvRlA5N3VsK2V2MlZsODB1QXdEd014RmUzbVF2dnZLNnZseTRXTDYrUG5vb3VhTittOVpIRFgvUndPeXk0Q1hPbkQycjlSczM2LytaT0VrT2gwT0RCejZqRVMvOTBleXlBSS9pY0RqVU5ybWI4czZjVmJYUVVBMzYzZFBxMGltSm9CODM1TUNoSTVyKytTeDlzMzZEbkU2bmhqMDNTQzhPZmRic3NnQ1A0bkE0OU9CRFBmUmpUbzVDUW9JMWVPQXplaWk1ZzBLQ2c4MHVEWGVoYjdkczA4ZFRQOVdCUTRjbFNjc1gva2UvYUhDUHlWVUJBSDRPd3N1YnJFbXI5aW9zdktpeG8xN1JROGxKZkVJS1Uyejhkb3RHakJvcmk4V2luWnZXS0RRMDFPeVNBSS94MGVUL1YzOTc3MzFWclZwRkMyWi9wc0RBUUxOTHdsM2dQL01YNnU4Zi9GTStQajQ2c0hjYnYvK0Jjc3IzdTEvT21xRXFWYXFZWFJMdWNrNm5VNlBIdmExdjFtMVVZbnhETFo0LzIreVNBQUEvQXh2MjNHU2xwV1VMZzdXNHZ4bHZYR0NhOW0zYktDUTRXQzZYUzNsbnpwbGREdUJSRHYvZnNoN2R1M1ltdU1STjgxaXZYNnBLbFVBNW5VNWxuenB0ZGptQVJ5bmY3eEpjNG5idzhmSFJMMU82UzVJS2JEYVRxd0VBL0Z5RWx6ZFphV21wSkNtc0dpUGRZSzZnb0txU3BQUG56NXRjQ2VCWlRtWm5TNUppYXRjMnVSTGNUWHg4TEFvTktmdmRuM2Ztak1uVkFKNkZmaGRtcUI0ZUpra3FMaTR4dVJJQXdNOUZlSG1MTU9vU1puUC9IM1M2bkNaWEFuZ1dwN05zdFJRZittbmNaRDQrLzlmdk9sbVJCeWlQZmhkbXNQeGZuK3dTZlRJQTNPa0lMd0VBQUFBQUFBQjRKTUpMQUFBQUFBQUFBQjZKOEJJQUFBQUFBQUNBUnlLOEJBQUFBQUFBQU9DUkNDOEJBQUFBQUFBQWVDVENTd0FBQUFBQUFBQWVpZkFTQUFBQUFBQUFnRWNpdkFRQUFBQUFBQURna1FndkFRQUFBQUFBQUhna3drc0FBQUFBQUFBQUhvbndFZ0FBQUFBQUFJQkhJcndFQUFBQWNNYzZmUGl3MlNVQUFJQmJ5TS9zQWdBQThEWVhMMTdVc21YTHRIYnRXdVhuNXlzeU1sS0JnWUZLVEV4VVhGeWNzckt5bEpxYWFuYVpIbWYxNnRXYU9YT21Ka3lZb0pvMWErcWJiNzdSNU1tVDlkRkhIeWswTk5UczhnQ1l3RzYzNjYyMzN0SzRjZU5VdTNadHM4c0JBQUMzQU9FbEFBQzMwWkVqUi9UMjIyL3IxS2xUZXVxcHA5UzdkMi81Ky92TDZYUnEyYkpsR2pkdW5QcjE2MmQybVI2cGJkdTJ5czNOMVp3NWMxU2pSZzJkT25WS0F3Y09KTGdFdk5pbVRadjA0NDgvYXVIQ2hmckRILzVnZGprQUFPQVdJTHdFQU9BMk9YLyt2TjU4ODAzbDV1YXFWNjllZXVLSko0eHpQajQrNnRHamgydzJtMXd1bDRsVmVxNnFWYXNxTFMzTjdESUFlSkF2di94U2tyUnExU3IxNjlkUFFVRkJKbGNFQUFCdU5zSkxBQUJ1ay8vODV6L0t6YzJWSlBYbzBhUFNhM3IwNktGMTY5YkpaclBwblhmZTBiWnQyeVJKSTBhTVVGaFltUDcwcHorcHBLUkU4Zkh4R2pGaWhLS2lvdVJ3T0RSejVrd2RQWHBVT1RrNUNnME4xWkFoUTFSUVVLQzMzMzViN2R1MzEvNzkrNVdlbnE3cTFhc3JPVGxaKy9idFUvdjI3ZFduVHgrZE8zZE9reWRQVmtCQWdMS3pzOVd6WjA5MTdOaFJoWVdGZXUrOTk3UnAweVpKMHZqeDQ5V3NXVE5KMHU3ZHV6VnExQ2hKMGtNUFBhUmh3NFpwM3J4NW1qRmpodkU2MHRMUzlOWmJiK25nd1lNS0RRM1Y2TkdqVmI5K2ZmMzFyMy9WMXExYkpVbURCdy9XSTQ4OFlyeisvUHg4VFpnd1FYdjI3SkVrdmZEQ0MrclNwWXRtekppaDJiTm5TNUpTVWxLVWxwYW1OOTU0UTFsWldRb05EZFhJa1NQVnBFbVRtL3J6QXVEWmZ2amhCemtjRGtsbHkzR3NYTGxTdlh2M3JuRE4yYk5uTlduU0pBVUdCcXBHalJwYXUzYXRjbkp5VkxkdVhZMGFOVXBPcDFQang0OVhWbGFXQWdJQ05IMzZkRld0V2xXUzlObG5uMm5XckZtU3BDRkRoaWdsSmVXNitxSzR1RGk5Ly83NzJyQmhneVFaZmZYbzBhTlZXRmlveE1SRWpSZ3hRaVVsSlJvN2RxeXlzN01WR2hxcThlUEhhK2ZPbmZya2swOGtTWjA3ZDliUW9VTmx0VnAxOE9CQlRaczJUV0ZoWWZydXUrK1VtcHFxMU5SVXZmbm1tN0phcllxS2l0SzhlZk1rU1IwNmRGQndjTEEyYmRxa2YvN3puNW8wYVpMV3JWdG4xREo5K25UbDUrZXJXN2R1ZXVhWlorVGpVN1lOUW5wNnVoWXZYaXhKMnI1OXUrTGo0elYwNkZEVnFGRkQvZnIxVTd0MjdXU3oyWXkyVWxOVGxaT1RvNUtTRXIzeHhodkt5Y25SNU1tVFZWcGFLcWZUcWNqSVNEM3p6RE1LQ2dwU1ZsYVcvdktYditqbzBhTktTRWhRNjlhdE5YLytmQVVHQnVySko1L1VRdzg5ZEd2K2t3QUE3Z3BzMkFNQXdHMnlaczBhU1ZKUVVKQmlZMk1ydlNZb0tFZ3BLU2tLQ2dwUzE2NWRKVWtXaTBWSlNVbHEzTGl4Z29PREpVa1BQUENBb3FLaUpFbWZmdnFwNXM2ZHE2RkRoK3F4eHg3VDd0MjdOV25TSkVuUzBLRkROWERnUU4xMzMzMlNwSWlJQ0EwWU1FRGp4bzJUMVdwVmFXbXAzbmpqRFIwL2ZselBQLys4dW5UcG9yLzk3Vzg2ZVBDZ3FsYXRxazZkT2hram1WYXNXR0hVNlE0ZkphbGJ0Mjd5OC9OVFNrcUtjU3c1T1ZrMWE5WlVvMGFOSkVrTkdqUlFZbUtpQWdNRDlmREREeHZYWFJyaWhvU0VxRk9uVHBLazRPQmdkZW5TUlpJcUJCTEp5Y21LaUloUS9mcjFqYllKTGdIdnMzVHBVbzBlUGRwWU9tTFJva1Z5T3AwVnJna1BEMWR5Y3JKNjlPaWgvdjM3S3pvNldwTFV2SGx6UlVkSEt5WW1SdmZmZjcrQ2dvSlVYRnlzdFd2WFNwS2NUcWUyYjk4dXFhd1BkdmR2MTlNWEJRVUZLU2twU1ZMWnFQcWtwQ1RGeDhjYmZYYnIxcTBWRVJHaG1KZ1l0V2pSUXBKVXYzNTl4Y1hGcVhYcjFrYjdQWHYybE5WcVZXNXVya2FOR3FYWTJGZ05IejVjVnF0VlU2ZE8xUTgvL0tERXhFUzkrdXFyZXZMSko0M0hkZTNhVlVPR0RGR3ZYcjBxOUtPU2xKMmRyWGZmZlZlMWE5ZlcvUG56TldmT0hPUDRhNis5Smo4L1A3MzAwa3ZxM3IyN3RtM2JwbzgvL2xpUzFLdFhMdzBaTXFSQy85MnZYeis5K3VxclNreE1sTVBoME5peFk3Vmp4dzZOSERsU0kwYU0wSW9WS3pSbXpCZzVuVTdGeHNhcVpjdVdrc3FXVDJuWXNLSGVlZWNkMld3Mi9mM3ZmOWYzMzMvL1UzLzhBQUF2UW5nSkFNQnRVRnhjckxObnowcVNNYXJuV3R5allTd1dpNlN5OE5CbXMxVTRkdjc4ZVgzMTFWY0tDd3RUZUhpNG1qZHZycmk0T09QZi9mZmZYMm5iVmFwVVVmZnUzYlZ4NDBZZE9YSkU4Zkh4a3FTWW1CaEpaYUdBKzNtU2s1TWxsYTB0bDUrZnIvejgvQXF2d1YyTHU5N3kzT2ZjWHlYSjE5ZjNzdGQ0cmNlVXY4NWlzU2d6TTFNN2R1eTQ3RG9BM3VIMDZkT3FXcldxcWxldmJnU0xwMDZkMHBZdFd5Njd0cVNrUkZhcnRjS3hTL3NYZHovbi9wQm0rL2J0eGtqekcrbUxLdXZiM0V1Q1hLay9sS1F2dnZqaXNzZk5uejlmTnB2TkNFbFRVbElVR3h1cjBOQlFQZmJZWTVkZDcrWStWLzQ1ZXZmdVhlRkRvaVZMbGtpU3pwdzVvOUxTVW1QVXUvdURzcE1uVDFabzYwclBzMzc5ZWgwN2RreFJVVkVLQ0FoUWNIQ3d3c1BEdFgvL2Z1M2N1YlBDOTZSZXZYcHEwYUtGRVJ5WHJ3TUFnTW93YlJ3QWdOdkFhclhLYXJXcXBLVEVDQ0IvaW9zWEwrclFvVU9Lam83VzBhTkhqZU9IRGgxU1NVbUpNWFV5TEN4TUV5ZE92SzQyL2YzOWxaR1JJVWs2Y09DQXBrMmJwcUtpSWpWcTFFaCtmdi85RTZGTm16YmF1SEdqenAwN3B6VnIxc2pYMTFjZE8zYlV2Ly85N3l1MnZYVHBVbTNkdWxYNzl1MjdhZzBmZmZTUnpwOC9yK2pvYUhYcDB1V0tJMUl2dFhEaFFuWG8wRUhMbHkrL3J1c0IzRjBXTGx5b1gvN3lsNUxLUm5ELzV6Ly9rY1BoME1LRkM5VzJiZHNLMTE3NmdVdGx1bmZ2cnNXTEZ5c2pJME5Iamh6UmdRTUhsSkNRY0YxMVhLMHZjanFkbWpadG1pUVpIMkJkU1VaR2hpSWlJaTQ3bnA2ZWJyUWxTWDM2OUZHZlBuMnVXWnUvdi84Vno5V3NXVk9TbEplWHAvejhmTjE3NzcxNi8vMzNaYlZhTlcvZVBHTnF1UHQzeTlYYTh2ZjMxNEVEQnlSVi9IRE8vWmlNakF4ajFLVlVNZGl0VWFPR0pDa3pNL09hcndjQTRMMFllUWtBd0cxZ3NWalV0R2xUU1ZKaFlhRXhtdVY2TFZpd1FLbXBxWmNkZDcreFBILyt2TTZjT1hORGRVbGwwN1g3OSsrdndZTUg2NjkvL2FzR0R4NXNYT1ByNjJ0TU8xeStmTGt1WExpZ3NMQ3dxN2Fia3BLaS92MzdxM0hqeGxlOTd0bG5uMVdmUG4wMGYvNThEUnMyVEh2MzdyMW16WHYzN2xWQ1FvSUNBd092ZVMyQXU0L05adE9PSFRzMGUvWnMvZjN2ZjllTUdUT01FR3pQbmowNmN1UkloZXV6c3JJVUdSbDUxVGJyMXExcmhKVno1c3hSOWVyVnIxbkg5ZlJGUGo0KzZ0Ky92L3IzNzYvdzhQQ3J0cmQwNlZMMTdObnpzdVB1ZnY3UzEvVnpYRHFDVkNvTE1sOTc3VFVGQkFRWTA5NnZkd001ZDdCYWZsU3B1KzVMUjVlVzV6N0hSblVBZ0tzaHZBUUE0RFpKUzBzejNxaXRYTG15MG1zdVhMaWc3T3pzQ3NlY1RxZUtpNHVOS2QzbDFhdFh6N2hkZnRyZHhZc1hyNnNtOTBqSDlQUjAvZmpqajhieFk4ZU9WYmpPdmM3WjBhTkhsWmlZZUYxdFg2LzQrSGpGeE1USWJyZHIvZm9Sd2F0a0FBQWdBRWxFUVZUMTE3eCs1ODZkYk80QWVMSGx5NWRyMEtCQmV2SEZGNDEvLy91Ly8ydWNYN0JnUVlYcjdYWjdoZEhrVjlLdFd6ZEowcFl0VzR6dzdtcHVabCtVa1pHaDFxMWJWeHIwdWFlTHIxdTNUaGN1WERDT0Z4WVczdkR6NWVmblN5b2IrUmdjSEt6RGh3OXIvUGp4Q2drSnFiQ0oydlZxMkxDaEpLbW9xTWc0Vmx4Y0xLbHNMZEFyY2IrZXVMaTRuL3ljQUFEdlFYZ0pBTUJ0MHFoUkkyUG4ySG56NW1uVnFsVVZOcGZZdlh1M0prNmNxSUNBQUVtcWNPN1NVWmZ1VVNxUmtaSHEzTG16SkduMjdObWFNV09HbGl4Wm9zOC8vN3pTNjkwallkeVNrNU1WR2hxcWtwSVNqUjgvWHV2V3JkUHMyYk9WazVOalBNN2xjcWwyN2RxNjc3NzdGQjBkcldiTm1sV296ZDMyMVk2VlAxZStCcWZUS1p2TlpqeGZ3NFlOamNlV0g0bFQvdkc5ZXZXU2o0OVBwVzBEdUx0ZHZIaFJ5NWN2TjBheXV5VW1KaG9oMlpvMWE0dytKVDA5WGZmY2M0OXhYV1g5aHZ0Mng0NGRGUmdZcUtTa0pBVUZCUm5IYjZRdnVsci9WTDQ5ZDM4WUZSV2xkdTNhVmRxUFB2NzQ0L0x6ODVQTlp0T1lNV08wY3VWS1Raa3lwY0tIVEZmcVl5L2xuZzd1M296SXZXbmE3dDI3WmJmYmxaMmRyYmx6NTJyejVzMlN5Z0xJOGgrb1ZWYWZKQ1VsSlNrMk5sWTVPVGtxTFMxVlhsNmVMbHk0b1BqNGVHTlRJcmVzckN3ZFBueFlSVVZGK3U2Nzd5U1ZUZHNIQU9CS0NDOEJBTGlOdW5idHFuLzg0eC9xMGFPSDVzeVpvOS8vL3ZjYU1XS0UzbmpqRGFXbnArdmxsMTlXOWVyVlpiUFpqTjNKcGJMZHZYLzQ0UWRqdXZtMmJkdU1OK2ZQUGZlY3VuWHJwc0RBUUMxZXZGaEhqeDZ0c1BOc2RuYTI4VWIxeElrVHhwdEZxV3pqbnJGanh5b2hJVUZaV1ZtYU1XT0dJaU1qMWFwVksxMjhlRkZyMTY3VjExOS9yYUtpSWozODhNTjYrT0dIWmJGWUtveHNXcjE2dGV4MmU0V1JueXRYcmxSZVhwNnhnK3lSSTBlVW5wNnVvcUlpclY2OTJyaHU0c1NKR2pObWpHcldyS21CQXdlcVRaczJ4dm1DZ2dKOTg4MDNrcVRGaXhjYmo5bTJiWnR5YzNPMWE5Y3VTZExodzRlTk5lRUEzTDJ5czdNMWZ2eDRaV2RuYS83OCtjck56VFhPYmRxMHlSanBaN2ZiTldIQ0JIM3p6VGQ2OTkxMzllT1BQMnI2OU9tYU9uV3E5dS9mTDBuYXNXT0hqaDgvcnV6c2JPM1pzMGRMbGl4UmxTcFZsSnljck83ZHUrdkNoUXRHSCt4eXVZelI4dGZURjlsc05xUHZrcVJWcTFZcEl5UERDQUczYjkrdW5Kd2NuVGh4d25oc2JtNnVEaDgrWEtGL1hMVnFsVXBLU2hRYkc2dFJvMGFwWHIxNk9uYnNtQll0V3FSV3JWcXBVYU5HeHJYbDYxcTdkbTJGRVpEbEZSUVVhT2pRb2RxMWE1ZDY5KzZ0SjU1NFFsTFoyc2ExYXRWU1FFQ0Fpb3FLTkhqd1lOV29VVU1PaDBOWldWbVN5a1pWcmxxMXltakx2YkdiSlBuNStXbnMyTEZxM0xpeDNucnJMZjN0YjM5VGNuS3kzbmpqamNzMlZhdFZxNWFXTFZ1bTU1NTdUcEwwd2dzdjZONTc3NjIwWGdBQUpNbmlZb0dSbStxZXhzMGxTZXRYZm1WeUpmQjJ2K28zUU5tblRtdnV6R2xxY1g4enM4c0JQTVp2bnY2OU5tL2RwajgrKzN1bFBYNzVHcExBalhMM3UxL00ra3pON3VPTk9PQm1Wcjg3YytaTW5UNTlXbjM3OWxWRVJJUXNGb3NjRG9kT25UcWxhZE9tcVZXclZsNHg0bS9YcmwwYVBYcTBKR251M0xuRzZQN2JiZnIwNlpvelo0NFNFaEwwemp2djNQTG55emg0U0FNRy8xRTFhOWJRbHJXVkw5VUNBTGd6TVBJU0FBQUF3RjBuSkNSRXc0WU5VMlJrcERINno5ZlhWekV4TVhyaGhSZXVheDFNQUFCZ1BuNWo0eklIRHg3VXRHblRGQllXcHUrKyswNnBxYWxLVFUzVm0yKytLYXZWcXFpb0tNMmJOMCtTMUtGREJ3VUhCMnZUcGszcTBxV0xjZnkrKys3VHE2KytxdUxpWXIzMzNuc3FMaTdXa0NGRE5IUG1UQVVHQnFwR2pScGF1M2F0Y25KeVZMZHVYWTBhTlVyUjBkR3kyKzJhT1hPbWpoOC9McnZkcnJpNE9QWHQyMWRGUlVWNi8vMzN0V0hEQmtuU2lCRWpGQlVWcGRHalI2dXdzRkNKaVlrYU1XS0VQdnJvbzZ2V09HWEtGUDMxcjMvVjFxMWJKVW1EQncrdXNDaDVmbjYrSmt5WW9EMTc5a2dxbThiaTNtRVhBQUFBZDQ1SEgzMzBpdWVDZ29LODVtODhUMWtYdUxMMWtRRUF1QjZFbDZnZ056ZFhvMGFOVXFkT25UUjQ4R0FOR2pSSVU2ZE9WVUpDZ2hJVEU1V1dsaWE3M1c0RWcxMjdkbFhMbGkwVkVSR2h0TFEwN2Q2OVc0Y09IVkpZV0poQ1EwTWxTZmZlZTYvYXRtMnJ1TGc0SlNjbnEzcjE2bXJjdUxFT0hEaWduSndjTlcvZVhOSFIwWktranovK1dDdFdyTkFubjN5aW9xSWlEUm8wU0tHaG9VcE5UVlZTVXBJMmJOZ2dIeDhmWXdmSXFLZ29IVGx5UksxYnQxWkVSTVExYXd3TUROVEREejlzaEpmdVJjcmRRa0pDMUtsVEorM1pzMGZCd2NGZTgwY3RBQUFBN2o0Mm02M0NPcHB6NTg1VmFtcXFnb0tDYm1zZEowNmMwSTRkT3lSSm1abVordnJycjQzTjVnQUF1QmJDUzFRd2YvNTgyV3cyMWE5Zlg1S1VrcEtpRlN0V0tEUTBWSTg5OXRnVkgrYys5K2lqaitxOTk5N1Q1czJibForZnI1Q1FFQlVVRkJpN1BKYVVsTWhxdFZaNHJIc2FUMDVPanBZdFc2WmF0V29wUER4Y1V0blVuc1dMRnlzMU5WVStQcGV2Y3VEK0JOZmR4dlhVNk92cmF4eXJyRTEzVzVjdUxnNEFBQURjU1lLQ2dqUjgrSEFOSHo3YzFEcGlZbUwwajMvOHc5UWFBQUIzTHNKTFZPRGVyZFU5bmFOUG56N3EwNmZQTlIvbjcrOHZxV3lLOXBRcFUxUlFVS0RWcTFlcmZmdjJ4cWhLcVd4YWR0V3FWU3R0NCtEQmczSzVYTXJQejllMGFkTWtTWW1KaWNiaTZtNU9wOU00Zi9iczJVcnJ1RnFONVgzMDBVYzZmLzY4b3FPajFhVkxGOFhHeGw3enRRSUFBQUFBQU9EMklMeEVCZTZROE1pUkl6ZjArSUNBQUQzMDBFTmFzR0NCbGk1ZHF0TFMwZ3BUcjdPeXNpcXNNVm1lZTZSamNYR3grdlhyZDhWRjFIMThmTlMvZjM5SjB2YnQyM1grL1BrYnFsV1NubjMyV1dWa1pPaVZWMTdSL1BuejllYWJiOTV3V3dBQUFBQUFBTGk1MkcwY0ZiaW5pNjlidDA0WExsd3dqaGNXRmw1M0d6MTc5cFJVRmxRZVBuelltQUl1U1hhNy9ZcWhaSjA2ZFNSSnBhV2wyclJwazNFOE16UFRtQjUrSzhUSHh5c21Ka1oydTEzcjE2Ky9aYzhEQUFBQUFBQ0FuNGJ3RWhVOC92amo4dlB6azgxbTA1Z3hZN1J5NVVwTm1USkZ4NDRkTTY0cHYwTmcrZW5jYmpFeE1XcmF0S2trcVUyYk5zYng5UFIwWSszTDh1MjR2OGJFeEtoRml4YVNwRW1USm1ueDRzVmF1WEtsdG0zYkpvdkZjdG4xNVYwYWJsNnR4a3Vub050c051WGs1RWlTR2pac2FMUjFLd05UQUFBQUFBQUFYQnZoSlNxSWpZM1ZxRkdqVks5ZVBSMDdka3lMRmkxU3ExYXQxS2hSSStPYXhZc1hHN2ZYcmwycm9xS2l5OXBKU1VsUllHQ2cyclZySjBuS3lNalF1KysrcXg5Ly9GSFRwMC9YMUtsVHRYLy9ma25TamgwN2RQejRjVW5TeXkrL3JBY2ZmRkNscGFYNi9QUFBkZUxFQ2FXbXBzcG1zK21iYjc0eDJsKzFhcFV5TWpLVW5aMHRxV3o2dUR1QXZGcU5SVVZGRlhaY25EaHhvc2FNR2FPYU5XdHE0TUNCYXRPbWpYRytvS0Nnd25NQ0FBQUFBQURnOW1MTlMxeW1aY3VXYXRteTVSWFBwNmFtS2pVMTlhcHR0R25UUmtsSlNRb0lDSkFrYmR1MlRZMGFOZEtqano2cWlJZ0lXU3dXOWUvZlg2ZE9uZEswYWRPMGI5OCsxYWxUUjZHaG9YcjExVmN2YXk4b0tFaXZ2ZmJhWmNmbnpwMzdrMm9NREF5c3RKM3kzbjc3N2F1ZUJ3QUFnSGZJeTh2VDU1OS9ybDI3ZHVuczJiT3kyKzFxMDZhTlJvOGViWFpwQUFCNERjSkwzRFRuenAzVDh1WEw5Y2dqanlnakkwTVBQZlNRY1M0a0pFUnBhV2tWMXJ2MDlmVlZURXlNWG5qaEJYMzc3YmRtbEF3QUFBQlVxcWlvU0tOR2pWSldWcGFrc2swam16WnRxaUZEaHBoY0dRQUEzb1h3RWpmTnNtWEw5TmxubnlrOFBGd25UcHd3ZGdTWHBFY2ZmZlNLandzS0NxcXdJemtBQUFCZ3RsV3JWaWtxS2tyRGh3OVhkSFMwckZickZUZWVCQUFBdHc2L2ZYSFR0RzdkV2t1WEx0VzhlZlAwNG9zdm1sME9BTndXcTFhdDBvNGRPMVJjWEt6dnYvOWVuVHQzMW9BQkE0dzN1RnUyYk5IVXFWUFZybDA3NWVYbGFjMmFOWktrL3YzNzYvSEhIOWVzV2JQMDJXZWZTWkorL2V0ZnEyL2Z2cEtrd3NKQ1BmWFVVeW91TGxaOGZMeGVmZlZWbFpTVWFPellzY3JPemxab2FLakdqeCt2blR0MzZwTlBQcEVrZGU3Y1dVT0hEdFg4K2ZNMVk4WU1TVktQSGoyVWxwYW10OTU2U3djUEhsUm9hS2hHang2dE9uWHE2SjEzM3RHMmJkc2tTU05HakZCWVdKais5S2MvcWFTa1JQSHg4Um94WW9TaW9xTGtjRGcwYytaTUhUMTZWRGs1T1FvTkRkV1FJVU5VVUZDZ3Q5OStXKzNidDlmKy9mdVZucDZ1NnRXckt6azVXZnYyN1ZQNzl1M2xjRGcwZmZwMFNkTEFnUU8xYnQwNkhUMTZWRTJiTnRVTEw3eWcwTkJRU1ZKSlNZbG16WnFsM054Y25UaHhRbWZPbkZGYVdwcFNVbEkwYjk0OGJkeTRVWTBiTjliYXRXdVZsNWVuaElRRUpTWW1hdVBHalJvNWNxUWFObXlvSlV1V2FPblNwYnJubm51VWxaV2xKNTU0UWc4ODhJQUtDZ28wYWRJa3JWdTN6bml0MDZkUFYzNSt2cnAxNjZabm5ubEdQajRzQXc1NG01S1NFbjM2NmFmYXYzKy9JaU1qWmJQWjlMdmYvVTUxNjlhVlZMYlpaRXBLaXY3NXozK3FkdTNhT25IaWhOTFMwb3dOS1hmdTNLbng0OGVycEtSRWNYRnhHajkrdk41Ly8zMWpSdEhMTDcrc1dyVnE2ZlhYWHpmNjFWZGVlVVdSa1pHeTIrMmFPWE9tamg4L0xydmRycmk0T1BYdDIxZDJ1MTJ2di82Njh2THlOSHo0Y0ZXclZrMXZ2ZldXc3JLeVZLMWFOWTBhTlVyaDRlRWFOMjZjaW91TDlkWmJiMm5ac21XYVBYdTJwTEoxNTlQUzB2VEdHMjhvS3l0TG9hR2hHamx5cERJeU1xN1pqMzc3N2JmWGJLZEpreWJhdDIrZlB2NzRZNTArZlZwSlNVazZjdVNJOXUvZkw0dkZvcEVqUnhwcjNnTUFjTFB3bHpwdW1udnV1VWVmZlBLSlB2cm9JOFhIeDV0ZERnRGNjbXZXck5GNzc3Mm5WcTFhYWRTb1VhcFRwNDRXTGx5b0pVdVdHTmUwYWROR3JWcTFVdi8rL1pXU2ttSWNkOS91MGFPSGdvS0NKRWtyVjY2VTArbVVKSzFidDg1WU43aFZxMWFLaUloUVRFeU1XclJvSVVtcVg3Kys0dUxpMUxwMWE2UE5uajE3eW1xMVZuaWU1T1JrMWF4WjA5aDRyVUdEQmtwTVRGUlFVSkM2ZHUwcVNiSllMRXBLU2xManhvMFZIQndzU1hyZ2dRY1VGUlVsU2ZyMDAwODFkKzVjRFIwNlZJODk5cGgyNzk2dFNaTW1TWktHRGgycWdRTUg2cjc3N3BNa1JVUkVhTUNBQVJvM2JweXNWcXQ2OWVwbDFMSm56eDZOR1ROR1hidDIxZGF0Vy9XWHYvekZPRGQ1OG1UTm1UTkgvZnIxMDUvLy9HZmw1ZVhwd3c4LzFKRWpSMlMxV3ZYbW0yOXF3SUFCaW95TWxDUTFhZEpFQXdjTzFMQmh3NHp2MTZSSms5UzJiVnM5Ly96elNraEkwUGp4NDdWbHl4WUZCd2RYR09HZm5aMnRkOTk5VjdWcjE5YjgrZk0xWjg2YzYvK2hBN2hyL090Zi85S0NCUXYwOU5OUGE4U0lFVHAvL3J4R2pCaWgzTnhjMmUxMlpXZG42eTkvK1l0YXRHaWhGMTk4VWZIeDhSbzNicHkyYnQwcVNXcmV2TG1pbzZNbFNlM2F0Vk5vYUtnNmRlcGt0Sitjbkt6RXhFVGptbGF0V2hsOTJNY2ZmNng1OCticHVlZWUwNkJCZ3pSbnpod3RYTGhRRnk1Y1VFWkdoaDU5OUZGdDNyeFpzYkd4eGxyMDllclZVMkppb3BZdFcyYXNIWC84K0hIMTd0Mjd3bk5HUkVTb2Z2MzZrc3I2L0NaTm1seFhQM285N1VqU08rKzhvOE9IRDZ0NzkrNGFNbVNJc1ZSVWVIZzR3U1VBNEpZZ3ZBUUE0QWFkUG4xYVVsa29KOGtJSVUrY09ISE54N3BIK3ZuNCtLaERodzd5OC9OVGJtNnVkdXpZSVVuS3ljbFI5ZXJWSzF3cmxhMFhYTjRYWDN4eHhiYkxzMWdzRmI2V3Y4NTliTVdLRmJMWmJCV09uVDkvWGw5OTlaWEN3c0lVSGg2dTVzMmJLeTR1enZoMy8vMzNWL3I2cWxTcG91N2R1MWVvTnlVbFJTRWhJZXJldmJ1a3N1K2IrM3VWblowdGw4dWxQWHYyeUdxMXl0L2ZYNUowOHVSSmRlL2VYVldyVnEzMGVabzFhNmE0dURoajlHcHNiS3drcVU2ZE9wSmtqQ0lxWDBmdjNyMFZFaEppaEF6bHcyWUEzaUVuSjBmTGx5K1hKR09rWlowNmRXU3oyYlJvMFNKZHVIQkIrL2Z2bDkxdU44Njd2ODZjT2ROb3g5MVhsdS9UM1Y4djdYZmQ1M0p5Y3JSczJUSkZSa1lxUER4YzBkSFI4dlgxMWVMRml4VVJFYUdwVTZlcVY2OWVhdGl3b2I3Ly92c0svWFp1YnE0Q0F3UFZxbFVyVFo0OFdTMWJ0cXpRNTFzc0ZtVm1aaHEvUzl5UHZaNSs5SHJhY1RnY3lzM05sU1FqQkwzMGV3RUF3TTNHdEhFQUFHN1FyMzcxS3pWcjFrd2hJU0g2MTcvK3BXUEhqa2txZTNOWDNxWDNMeFVhR3FyV3JWdHIwNlpOV3I1OHVXclVxS0VHRFJwbzgrYk5WMzFjUmthR0lpSWlybnJOMHFWTHRYWHJWdTNidCsrcTExMjhlRkdIRGgxU2RIUzBqaDQ5YWh3L2RPaVFTa3BLak5jUUZoYW1pUk1uWHJVdE4zOS9mOW50ZHVPKys0MXhqUm8xakdPWm1abUtpWW5SNjYrL3Jzek1URmtzRm4zd3dRZkc4em1kVGlQSXJJeVBqNDh1WHJ5b2t5ZFBTcEx4NXR6OW1JTUhEeHFqV1M5VnMyWk5TV1c3Q2VmbjV5c2tKT1M2WGhlQU85K2hRNGVNdmlFd01GQ1NqT1UrRGh3NG9PTGlZdU5hZDc5aXRWcU54em9janNzK1RMcGVCdzhlbE12bFVuNSt2cVpObXlaSlNreE1sTVZpa2NQaFVFUkVoT3gydTdLeXN2VGhoeDhheTJ0a1pXVnAyTEJoYXRldW5TNWN1R0NNNkx6VXdvVUwxYUZEQnlPY2xYVE5mclN5RDcwcWE4ZlgxMWNkT25UUXVuWHJ0R0hEQm5YcjF1Mkd2Z2NBQVB3VWpMd0VBT0FHK2ZqNGFOKytmWHJsbFZlVWxKU2tldlhxWFhaTlRrNk9xbFdyZHMyMjNLTVJ0MjdkcXBVclYxYVlEbjRsUzVjdVZjK2VQYTk2VFVwS2l2cjM3Ni9HalJ0Zjlib0ZDeFlvTlRYMXN1UHVFUEg4K2ZNNmMrYk1OV3U2SGxkNnc3OWt5UkpObkRoUlR6NzVwSEdOeStXNlpudmx3MG4zRzNEM01WOWYzeXVPQnJwMGxCRUE3MUcrYjNIM04rWDdEZmRJK3ZMYzUvMzkvWC9XT3JudS9xYTR1Rmo5K3ZWVC8vNzlOV0hDQkwzOTl0dEdMUXNYTHRUTW1UTVZHUmxwckxFWkd4dXI1czJiYThXS0Zab3laVXFsYmUvZHUxY0pDUWxHSUh1anJ0Yk9TeSs5cEpTVUZPM2R1MWREaHc3VmxpMWJmdFp6QVFCd0xZU1hBQURjb0srKytrcWZmUEtKa3BLU2xKaVlXT2sxUC96d2d4SVNFcTdaVnZQbXpZM1JOZ0VCQWRmYzBUWWpJME90VzdlKzRaRS81VG1kVGhVWEZ5c21KdWF5YytVRDJmTFRxeTlldkhqRHozZmh3Z1hqdG5zOXRZa1RKMnIxNnRYcTI3ZnZkWVc5NVlXRWhCZ2prTngxdVVkTnhjWEZYVEdZek0vUGwxUTJFdFM5MWljQTc5Q2dRUU1qZ0N3c0xKVDAzMzdqbm52dVVXaG9xR3JWcWlWSktpb3FxbkQrYXYzSzlYQXZhMUZhV3FwTm16WVp4ek16TStWeXVXUzMyL1hsbDE5S2tucjE2bFhodWR3Zk1xMWR1MVk1T1RtWHRiMXo1MDVqRGNxZjQycnR1SmM1a2FRV0xWb1k0U29BQUxjSzRTVUFBRGRvKy9idGtxUWRPM1pvN3R5NXhyUnhtODFtdktuY3VYT25zWmxOK2VuajdoRThUcWRURm90RlBqNCs2dGF0bXl3V2l6RUswejB5cVB6SVFuY2JVVkZSYXRldVhZVnpsVjEvNmJIeTU4cmZ2blRVcGZ0eGtaR1I2dHk1czZTeTlTTm56SmloSlV1VzZQUFBQNi8wK3F0TmtWKy9mcjBjRG9leGhscXpaczJNME5IOXZWeStmTGxtenB4cHRIUDI3Rm1kTzNmdXNwb3ZuUXIrbTkvOFJsTFoycG1TaktudmFXbHBsOVhoM25YYy9adzlldlM0WXMwQTdrNlJrWkhHcG1YdU5YZVBIVHVtcWxXckdodU51VGV3Y2EvTm01bVpLVW42bi8vNUg2TWRkMTkxNlNqeDh2ZmQ0YU83M3lxLytkcWtTWk8wZVBGaXJWeTVVdHUyYlpQRll0SDY5ZXVWbDVlbmF0V3FxV1BIamhYNnUvajRlQ1VtSnNyaGNPaXJyNzZxMEs1VUZuYjYrUGhjc2E4c2YrelNjOWZienVuVHA0MytzM3YzN3NhNTB0TFN5NTRMQUlDYmdUVXZBUUM0UVYyN2RqWFdrb3lJaU5EVFR6K3REei84VU1lUEgxZHBhYWsrL3ZoalpXWm02dC8vL3JjazZmdnZ2emNlKytXWFgrcTN2LzJ0bGkxYnBoMDdkcWhidDI3cTJyV3JNakl5RkJVVnBhMWJ0eHJyT0c3ZnZsMFBQL3l3aW9xS3RHdlhMa2xsbXpZY1BuelkyQ3hJa2xhdFdxVUdEUnBVR0NHNWN1VktSVWRIRzg5OTVNZ1JwYWVucTA2ZE9scXpabzF4M2RhdFcxVzdkbTNqT2JkdDI2Yk9uVHNySWlKQ3p6MzNuUHo4L0xSaHd3WXRYcnhZSFR0MjFJQUJBNHpIWm1kbkcyOWtUNXc0b2UrKys4N1lsYmE4OFBCd3ZmcnFxenAyN0poYXQyNnQ1NTkvM2pqWHMyZFBMVnEwU0VWRlJXclRwbzBLQ2dxMGJOa3lmZi85OTBhWXUzZnZYaU04MkwxN3QwNmRPbVdNak9yY3ViTUtDd3UxZE9sU1pXWm02dkRod3hvK2ZIaWxJNElLQ2dvMGRPaFE1ZWJtcW5mdjNucmlpU2V1OW1NR2NKY2FOR2lRL1AzOTlhOS8vVXZoNGVHcVZxMmFYbjc1WldPenRGLys4cGR5T0J4YXVYS2xqaDgvcmtPSER1bjU1NTgzbHZYWXVuV3I4WUhKMnJWclZWSlNvdlQwZEVsbDRlVkhIMzJrd01CQUkvejg5dHR2MWJselo5V3FWVXN2di95eUprMmFwRzNidHVuenp6L1h3dzgvckNlZmZGSW5UcHpRckZtekpKWDFpM2w1ZWNZSFBrZVBIbFY2ZXJwNjkrNnQ5UFIwTFYyNlZHM2J0alYrTDBobGZYZENRb0p4N1BEaHcwcFBUemRtQjF5dEgxMjhlUEUxMjdGYXJmcnd3dy9sY3JtVWtKQ2dHalZxNkp0dnZwRlVOcXArdzRZTmV2REJCMi9xendrQUFJdnJlaGFUd25XN3AzRnpTZEw2bFYrWlhBbTgzYS82RFZEMnFkT2FPM09hV3R6ZnpPeHlBSS94bTZkL3I4MWJ0K21Qei81ZWFZOWZ2c2JqemZUYjMvNVdMNzMwa3BvMGFXS3NHMmF6MmJSanh3NTk5dGxuK3ZqamoyL3A4M3NDdTkydXh4NTdUSkwwcHovOVNTMWJ0alNsamwyN2RtbjA2TkdTcExsejV5b2dJT0NtUDRlNzMvMWkxbWRxZHQrOU43MTk0RTUxTy90ZFQxUmFXcXFUSjA5cTZ0U3A2dHExcXpwMjdHaDJTVjRoNCtBaERSajhSOVdzV1VOYjFxNDB1eHdBd00vQXlFc0FBRzZSdExRMHRXclZxc0t4b0tBZ0pTVWw2ZXpac3laVkJRQzRuZno5L1ZXdlhqMjk4TUlMRlViZ0F3Q0E2OE9hbHdBQTNDS1Y3ZDd0NWw1VDdXNTNwVFUyemF3REFNeFF2WHAxSlNVbG1WMEdBQUIzSE1KTEFBQnd5eXhhdE1pNHZYTGxTbU5OemR2SlpyTnA5ZXJWeHYyNWMrZktaclBkOWpvQUFBQUEvSFJNR3djQUFMZE1uejU5MUtkUEgxTnJDQW9LMHZEaHd6VjgrSEJUNndBQUFBRHcwekh5RWdBQUFBQUFBSUJISXJ3RUFBQUFBQUFBNEpFSUx3RUFBQUFBQUFCNEpNSkxBQUFBQUFBQUFCNko4QklBQUFBQUFBQ0FSeUs4QkFBQUFBQUFBT0NSQ0M4QkFBQUFBQUFBZUNUQ3k1dk1ZckZJa3V4MnU4bVZ3TnM1SEE1SmtyKy92OG1WQUo2bFNwVUFTVkp4U1luSmxlQnVZLysvZmpjZ3dHcHlKWUJub2QrRkdkenZ4M3g5ZU1zTEFIYzZldktiTENDZzdJK3pjK2N2bUZ3SnZGMkJyVkNTRkYycmxzbVZBSjdsM2thTkpFbFpKMDZhWEFudU51Zk9uWmNrMWF0YngrUktBTTlDdndzejVKMDVLMGtLRGc0MnVSSUF3TTlGZUhtVEJRZFZsU1ROWC9pVnlaWEFtMzAwNVJNVkZoYXFkdTFvMWF4UjNleHlBSS9TcWVPRGtxU3YxNjdYa2FPWkpsZUR1OFUvSmsxV2FXbXBFaE1hcWtwZ29ObmxBQjZsZkw5NzROQmhrNnVCTjdEWkN2WDUvemRIa3RTaVdWT1Rxd0grZi9idVBDNnFldi9qK0dzQUFVRlFFVVFFVk54QXhYMHBVMXpLaGR5eVVxdXJwVm0vOG1yZHlzcXl4YVcwVFcrYmJXcTN0RzUyVTY5WnBKYjdsbmtWUlMwWEVFVVJSRVZjUUFTR2dmbjlRWE1DQmNSMVJuZy9INDhleXN5WmN6N24rODF6T0ovNWZqOWZFYmxhSnF2VmFyVjNFT1hKc2w5V011YVo1d0hvMEs0TjRVMmJHQWxOa2V2dCtJbFVkdjYrbTMxeCt3SDRZUHFiOU84VGFlZW9SQnpQWFVPRzh2c2ZlNmhjdVRMOTd1eUZuMjhOWEp5ZDdSMlczSVF5ejU5bjF4OTcyTG90Qm9DWkg3MUh6OXU3MlRrcUVjZHovME9Qc2lWNkcrN3U3dlR2MHh1L0dqVndjZEYxVjY2OTAyZk9zR3J0Qm82bUhNT25lalUyckZxbUw1VkVSRzV5U2w1ZUIvOTQ5a1dXTFY5cDFCd1VzWWM3dW5mbHN3Ly9pYk1TTWlJWDJiNWpGMDg5OXlMSlIxUHNIY3BOeEFxWTdCMkV3M0t0VkltSEh4cktDODgrWmU5UVJCelM3My9zWWZUVHorbTZlNW1zVmlzbS9yd0NtM1FOdmh3MS9meVkrUEk0N3V6Vnc5NmhpSWpJVlZMeThqcUoyZms3Nnpac0pQNUFnbEZ2UmNvbUp5ZWJsTVFFQU9vMWFtTG5hRzR1dmpWOHFGKy9IdjM3Uk5Ld2ZvaTl3eEZ4ZVBQL3U1ZzkrMkpKT0hRWXN6blgzdUU0bk1QeGU4bk56Y1c3V25XcVZ2ZkZ6YjJ5dlVOeU9EVnFWQ2UwWVVQdUh0Q1BvS0RhOWc1SHhPRXQvUDRIL3RpemowT0hFOG5KMFFJK2w1S1prVTdtdVhROHEzamo2ZVZ0NzNCdUNuV0RBd2x0M0lqN0J0K0RSMlhkdDBSRXlnTWxMOFhoeE1YRjhjQUREd0N3YmRzMk8wY2pJbEp4ZGVyVWllenNiSUtEZzNuNjZhZnAxazNUb1VWRWJxUlpzMll4YytaTUhuLzhjUjU3N0RGN2h5TWlJbUlYV3JCSFJFUkVSRVJFUkVSRUhKS1NseUlpSWlJaUlpSWlJdUtRbEx3VUVSRVJFUkVSRVJFUmg2VGtwWWlJaUlpSWlJaUlpRGdrSlM5RlJFUkVSRVJFUkVURUlTbDVLU0lpSWlJaUlpSWlJZzVKeVVzUkVSRVJFUkVSRVJGeFNFcGVpb2lJaUlpSWlJaUlpRU5TOGxKRVJFUkVSRVJFUkVRY2twS1hJaUlpSWlJaUlpSWk0cENVdkJRUkVSRVJFUkVSRVJHSHBPU2xpSWlJaUlpSWlJaUlPQ1FsTDBWRVJFUkVSRVJFUk1RaEtYa3BJaUlpSWlJaUlpSWlEa25KU3hFUkVSRVJFUkVSRVhGSVNsNktpSWlJaUlpSWlJaUlRMUx5VWtSRVJFUkVSRVJFUkJ5U2twY2lJaUlpSWlJaUlpTGlrSlM4RkJFUkVSRVJFUkVSRVllazVLV0lpSWlJaUlpSWlJZzRKQ1V2UlVSRVJFUkVSRVJFeENFcGVTa2lJaUlpSWlJaUlpSU9TY2xMRVJFUkVSRVJFUkVSY1VndTlnNUFSRVJFSEp2Rll1SDQ4ZU1jUEhqUTNxR0lpRlFvcDA2ZHdtcTFrcGFXeHY3OSsrMGRUb1hqNnVxS2o0OFBYbDVlOWc1RlJLUkNNMW10VnF1OWd4QXBMQzR1amdjZWVBQ0FiZHUyMlRrYUVaR0txMU9uVG1SbFplSGk0b0tYbHhkdWJtNzJEa2xFcEVJNWQrNGM1ODZkdzhuSkNTY25UWnE3MFlLRGczbjAwVWU1ODg0NzdSMktpRWlGcHBHWElpSWlVaXlUeVFTQWo0K1BFcGNpSW5aUXRXcFZQRDA5eWN2THMzY29GWXJaYkNZcks0dWpSNDl5L1BoeGU0Y2pJbExoS1hrcElpSWl4YktOOG5ua2tVZG8xS2lSbmFNUkVhbDRzck96T1gzNk5GbFpXZllPcFVLSmpZMWx3NFlObkRsenh0NmhpSWdJU2w2S2lJaElDVXdtRXlhVGlmcjE2OU9xVlN0N2h5TWlJbkpEckY2OW1wMDdkeXA1S1NMaUlGUTRSVVJFUkVSRVJFUkVSQnlTa3BjaUlpSWlJaUlpSWlMaWtKUzhGQkVSRVJFUkVSRVJFWWVrNUtXSWlJaUlpSWlJaUlnNEpDVXZSVVJFUkVSRVJFUkV4Q0VwZVNraUlpSWlJaUlpSWlJT1NjbExFUkVSRVJFUkVSRVJjVWhLWG9xSWlJaUlpSWlJaUloRFV2SlNSRVJFUkVSRVJFUkVISktMdlFNUUVSRVJFUkVSc2FlVEowOXkrdlJwQUZKU1Vzak96aVkvUDUvVTFQUnAyM3NBQUNBQVNVUkJWRlQyNzk4UFFPWEtsYWxSb3dhVksxZTJaNmdpSWhXT3lXcTFXdTBkaEZSc1ZxdVZmdjM2Y2Zic1dRRHk4L1BKenM0R3dNUER3OWh1NnRTcGRPM2ExUzR4aW9oVUJGdTJiR0hzMkxIR3oxbFpXVml0VnR6ZDNYRnlLcGlzVWExYU5hS2lvakNaVFBZS1UwUkU1SnJLeTh2ajg4OC81NHN2dnNCcXRaS2ZuMDkrZmo1V3F4Vm5aMmZqSHRpMWExY2VlK3d4R2pWcVpPZUlSVVFxRmswYkY3c3ptVXkwYnQyYXJLd3Nzckt5eU1uSndXUXlZVEtaak5leXNySm8wYUtGdlVNVkVTblhHalpzV09TNkN3WFg2SnljSE9PMURoMDZLSEVwSWlMbGlyT3pNKzd1N3JpNHVHQ3hXTWpQendjSzdvSDUrZmxZTEJieTh2Sm8yTENoRXBjaUluYWc1S1U0aElpSUNLQmdGT2FGL3dHRWg0ZFR2WHAxZTRZb0lsTHUrZmo0MEtwVks2RGs2L0V0dDl4aXp4QkZSRVN1aS9Ed2NKbzFhMWJpKzVVcVZhSlNwVW8zTUNJUkViRlI4bEljUWtSRUJHNXVic1pvSHR2SVM1djc3cnZQWHFHSmlGUW93NGNQTC9KejRldXltNXViOFdXVGlJaEllZEsyYlZ2YXRXdFg0dXlDK3ZYclU3OSsvUnNjbFlpSWdKS1g0aUE4UER6bzFhdFhpZSszYnQzNkJrWWpJbEp4TlduU3BNVDN1blRwVXFRV3NZaUlTSG5pNXVhR201dmJSYStiVENhNmRldEd0MjdkN0JDVmlJZ29lU2tPbzBlUEhrVit0bHF0bUV3bUdqWnNTRUJBZ0oyaUVoR3BXUHo4L0dqY3VIR3hJMCs2ZCs5dWg0aEVSRVJ1akFZTkd0Q3dZY09MWHRlVWNSRVIrMUx5VWh4R2VIaTRzWktmTFhFSk1IcjBhSHVHSlNKUzRZd2FOY3I0dSsxNmJES1o2Tml4b3gyakVoRVJ1YjV1dmZWV2Jybmxsb3Urd0FzT0RpWTRPTmhPVVltSWlKS1g0akNxVmF0R1JFVEVSYjhzaElXRjJTa2lFWkdLeWJab1QrSHJjY2VPSGZIMjlyWlhTQ0lpSXRlZGk0c0xWYXBVdVdqcStHMjMzYVl2OEVSRTdFakpTM0VvRHo3NElQRFhBN09ucHlmKy92NzJERWxFcE1LcFdyVXFWYXBVQWY2NkhnOFpNc1NlSVltSWlOd1FRVUZCQkFVRkdUKzd1YmxSdlhwMVBEMDk3UmlWaUVqRnB1U2xPSlI2OWVvVitmbUpKNTZ3VXlRaUloWGJjODg5VitSbmpZSVhFWkdLb0YyN2RyUnYzOTRvbVJJUUVLRDYreUlpZHFia3BUaVU2dFdyMDY1ZE8rUG5uajE3MmpFYUVaR0txMmZQbnJpNHVBQUYwOGo5L1B6c0hKR0lpTWoxVjdWcVZmejgvSXlwNDIzYnRxVjE2OVoyamtwRXBHSlQ4bEljemlPUFBBS0F1N3U3NnF1SmlOaUptNXNiMWFwVkEvNHE2U0VpSWxJUjFLcFZpMXExYWxHcFVpVnExNjVOelpvMTdSMlNpRWlGcHVTbE9Kd0dEUm9BTUh6NGNKeWRuZTBjalloSXhXUXltWGpnZ1FjQUNBME50WE0wSWlJaU4wN3IxcTFwM2JvMU5XdldWT0pTUk1RQnVOZzdBSkVMK2ZqNFVLOWVQWVlQSDI3dlVFUkVLclMvL2UxdlJFVkZhZUUwRVJHcFVQejkvYWxidHk0bWs0bnc4SEI3aHlNaVV1R1pyRmFyMWQ1QlhHLzUrZm5FeFIvZzhPRWpwQnc3UnZrLzQ1dGZVbEpTa1ZYK3hIRlZydXhPU0VoZG1qUnVwR24rRlZqOGdZTWtIRTRrSmVVWWVYbjU5ZzVIcnFIa3BDTUVCZ1hiT3d5NWJxd0VCTlNpYm5BUWpSczExSXdIa1RMS3pEeFBiTngrRGg5SjRzeVpzL1lPUjY2REkwY1NBUWdPcm1QblNPUmFjM1d0Uk4wNndUUnFVQjkvZjQyc0Zia1psUHVSbDNIN0QvRFN4TmZadm1PbnZVTVJLZGRjWEZ5WU12Rmw3cm1ybjdISWg1Ui9oeE9QTUhIS1c2emZ1TW5lb1lqSVZXclpQSndwRTErbVdWT3RMQzlTbWw5V3JPYmx5Vk00ZGVxMHZVTVJrYXYwOS85N21NY2ZmUmh2THk5N2h5SWlwU2pYSXk5UHBwMmlZN2RlNU9YbDRlenNUTjNnSUx5OXZUQ1pUUFlPVGFUY01Kdk5uRXc3eGZFVHFRQzgrZG9FN2h0MHQ1MmpraHNoSnllSDhIYWRqR3RzY0dCdHFsYjF4c2xKNVpSRmJoWldxNVgwakhNa0pTVmp6czNGMmNtSlRXdCt3Yy9QMTk2aGlUaWtMZEhidWYraGdzVWxxMVd0aXIrL0h4NlZLOXM1S2hHNUhCYUxoYlJUcDBrNWRoeXIxY3JndSsvaTdhbVQ3QjJXaUpTaVhDY3YzNWoySHA5LytSVmVWYXJ3MzIvbjZCY0xrZXZvODduL1pzN1gzd0x3MjlybCtOZjBzM05FY3IzTi9lWS9USjc2Tms1T1Rpejg1Z3RxK3FuUFJXNVdXZG5aM1BmZ281dzZmWnBoRHd6aHRWZkgyenNrRVlmVXJ0UHRuRHA5bWk2ZE92TGFxeTlxdG9uSVRTeHE2Uys4ODk2SFdLMndlUDYvYVJIZXpONGhpVWdKeXZYd21MWHJOd0x3MUpqSGxMZ1V1YzVHREwwZmQzYzNBSTRkUDJIbmFPUkdXUHpqRWdEKy91Z0lKUzVGYm5LVjNkMTVhc3hqQUd6YXZNWE8wWWc0cm5PWm1RQThNZXBSSlM1RmJuTDkrL1NtZFlzV0FHejZUZmMrRVVkV3JwT1hoeE9QQU5BMW9wT2RJeEVwLzF4Y1hIQjNkd2ZnN0ZrVnJxOEk5c1h0QitDTzdsM3RISW1JWEFzZDJyVUJJUGxvaXAwakVYRmN1Ym01QU5UVURCT1JjaUU0T0JEUXZVL0UwWlhyNUtYdGw0dktmeVpVUk9UNnF2cm5hdU8yVVFsU3Z1WGs1QUFGSzg2THlNM1BxMG9WNEs5LzJ5SnlNVnZGTFJkblp6dEhJaUxYZ3F1ckt3RFp1dmVKT0xSeW5id1VFUkhIc25mdlhxWk9uVXIvL3YzcDM3OC9RNGNPWmMyYU5jYjdhV2xwTEYyNmxHSERodkh5eXkrVGxKUmt4MmlsckpLU2t2ajczLzlPLy83OW1UaHhvcjNEY1ZpclY2L20wVWNmNWVUSmt3Q3NXN2VPb1VPSGtwNmVmdFg3WHJ0MkxXUEhqdVgrKys4My9uM0Z4OGRmOVg1RjVQckx6czVtOGVMRlBQREFBOGEvMzNmZmZiZklQWERyMXEyOCsrNjczSHZ2dlVSRlJka3hXcmtjMzM3N3JkR24rL2J0czNjNERtdlVxRkY4KzIxQjdmenM3R3llZSs0NTVzeVpZK2VvUk1TUnFGQ0xpSWpjTUUyYU5HSDgrUEU4Ly96enhNWEZrWjJkVFhoNHVQRitqUm8xNk4yN042dFhyK2FWVjE2aHN1b1YzeFNDZ29JSUR3OVhzdmtTYnIzMVZrNmVQTW1DQlF1b1VhTUd4NDRkNDlGSEg4WDd6MUhyVjJybHlwVjg4TUVIeHM5VnFsVGhvWWNlb21IRGhsY2Jzb2pjQU83dTdnd2NPSkRhdFd2eit1dXZBK0RoNFVGUVVKQ3hUZnYyN1VsTFM2TisvZnIwNzkvZlhxSEtaZXJkdXpmejVzMnpkeGdPNys5Ly96c2JOMjdrMjIrL0pTc3JpNlpObTlLM2IxOTdoeVVpRGtUSlN4RVJ1YUdjbkp4NC9QSEhlZmJaWnpHYnpYejExVmM4Kyt5enh2dHIxNjRsTWpKU2ljdWJqTE9tVUY2U2g0Y0hRNFlNdWFiN3pNM041Yi8vL1M5UFBQRUU3ZHUzeDhQRHc2Zy9MQ0kzbHc0ZE90Q3VYVHVpbzZQNStlZWY2ZHUzTDhIQndRQllMQlkyYjk3TUs2KzhZdWNvNVhKb1VhZXlhZG15SlMxYnRyUjNHQ0xpd0hRMUZSR1JHNjV4NDhaMDc5NmROV3ZXc0hidFd2cjI3VXRZV0JpNXVibHMyTENCVjE5OWxjek1UTjU3N3ozKzk3Ly9BWER2dmZjQ0JhUE16cDQ5UytQR2pYbmhoUmRJVGs3bXpUZmZKQ3NyaTc1OSs1S2VuczZXTFZzSUNncGl6Smd4TkdyVUNBQ3oyY3gzMzMzSHlaTW5TVTVPNXRTcFV3d1pNb1RJeUVnQWR1ell3ZXV2djQ3WmJLWnUzYnJVcmwyYnVMZzQyclZyeDhpUkkvSHc4QUFnTVRHUktWT21jT3V0dCtMazVHVEUwN0JoUTE1NjZTWDgvUHl3V0N6TW16ZVBJMGVPWUxGWUNBa0pZZWpRb1RnN096Ti8vbnkrL3ZwckFPNjg4MDZHREJuQzFLbFRpWStQeDl2Ym0xZGZmWlhnNEdDbVQ1OU9kSFEwQU9QR2phTmF0V3BNbWpRSnM5bE00OGFOR1RkdUhQNysvcHc1YzRaWnMyYmg1dVpHU2tvS2ZmcjBvVXVYTHNXMis5ZGZmODM4K2ZNQmlJeU1aTWlRSVV5WU1JR2twQ1M4dmIwWlAzNDhJU0VoekpneGcxOS8vZFU0dHIrL1A2KysraXJuejU4bkxDeU1jZVBHNGVmblIweE1ERE5tekNBL1B4OWZYMThBVHB3NHdhaFJvemgvL2p6LzkzLy9SMFJFaEhIODNidDM4OFVYWHhBWUdNaXhZOGZvMEtFRDk5eHpEMDVPVHNURXhGeXlINU9UazVreVpRcEpTVW00dWJueDFWZGZHZjN5NzMvL20rKysrdzZBTVdQR0VCa1plY2srMzdwMUsyKzk5UlptczVuUTBGQmVmUEZGdnZqaUN6WnMyQUFVakFUcDA2ZFBtZG90UER5ODFINHY2ejZLVTFxNzdkNjltNTQ5ZTdKLy8zNSsrKzAzTEJZTE5Xdlc1SkZISHNIVDA3Tk0veDVGeEhFODhzZ2o3Tml4QTR2Rnd1ZWZmODdreVpNQldMRmlCZDI3ZDhmRnhZWG82R2plZlBOTnpHWXp6Wm8xSXl3c2pLTkhqL0xiYjc4QkJkZXVMbDI2OE1rbm54alhzM0hqeHZIVlYxK1JrWkZCejU0OWVmamhoM0Z5S3FnZ3RtL2ZQcFl1WFFyQXRtM2JhTnk0TVU4ODhRUTFhdFRnL1BuenZQLysrOGErdTNmdlRrSkNBaTR1THZ6dGIzK2pmZnYyUnV4ZmYvMDFPM2Z1SkR3OC9LSjQrdlRwQThEKy9mdVpNMmNPd2NIQkhEeDRrRkdqUmxHL2ZuMTI3dHpKYTYrOVpwelQ4ODgvejl5NWM0M1NNazgrK1NTOWV2VzZyR3ZwbWpWcldMbHlKVFZxMU1Cc05qTjY5T2hpUjdvbkp5Y3plZkprVWxKUzhQYjJac3FVS2NURXhQRGxsMThhNS96RUUwK3dlUEhpUzk2L3c4TENNSnZOZlBqaGgyemV2SmtXZjY1a0RRVlR5UGZzMlVQejVzMTU5dGxuald0MGFtb3FzMmJOSWpjM2wvejhmR3JXck1uRER6K01wNmNuU1VsSnZQMzIyeHc2ZElqUTBGRGF0Mi9QNHNXTGNYZDM1OEVISCtUMjIyKy9xSSttVEpsaUpBSjM3dHhwSkx4dnYvMTJubnp5U1Z4Y1hFcnQ4OFRFUk41ODgwMlNrcEtvV3JVcWt5Wk5ZdS9ldmN5YU5jdll6K2pSby9uamp6K1lNbVVLRm91RnBrMmI4c0lMTC9ESko1OFl2N2VWcGQvTDJ2YTJ1cFFpVW5HcDVxV0lpTmpGOE9IRGNYTnpBMkQyN05sWXJWYVdMVnRHcjE2OWNIWjJ4dFBUazl0dnZ4MG9HSzA1WXNRSVJvd1lRZlhxMVFHNDVaWmJxRm16SnExYnQ2Wk9uVG9BYk4rK25ZY2Vlb2lubm5xS0F3Y09NSEhpUkRML1hFQnExcXhaTEZpd2dHSERodkhHRzIrUWxwYkd4eDkvVEVKQ0FnQ3RXcldpVnExYVFNSDA5cGRlZW9uYmJydU5YMzc1aFI5KytNR0l1MDZkT3JSdjM1NmhRNGRlRkkrZlg4SHFzek5uem1UUm9rV01IajJheHg1N2pBVUxGaGcxeW15Sk00Q3VYYnZpNit0TGt5Wk5BR2pRb0FGaFlXRjRlbnJTbzBjUEFFd21FeEVSRVRSdDJwUXFmeTZvY3NzdHQrRHY3MDl1Ymk0VEpremd5SkVqUFBYVVU5eHh4eDFNbXphdHhGcUhkOTExVjVGaisvbjVVYTllUGVQWTRlSGhlSHA2R2dsSEp5Y25JaUlpYU55NE1mNysva0RCMUVVL1B6K3lzcko0KysyM1NVMU41Y1VYWDZSMjdkb0FlSGw1TVdIQ0JNNmZQOCs3Nzc1TGFtb3FBTWVQSDJmQ2hBbTR1Ymt4ZHV4WUJnMGF4Tnk1YzVrN2R5NUFtZm94TURDUVZxMWE0ZW5wU1U1T0R1dlhyd2NnUHorZmJkdTJHZTFsYStOTDlYbjc5dTBKQ0FnQW9GMjdkdmo2K3RLNWMyZWdZTFNNN2FHckxPMTJxWDR2Nno0dWRLbDIyN3QzTDVzMmJXTHQycldNSHorZWNlUEdzV0xGQ2laT25FaCtmbjZ4K3hRUnh4VVVGR1JjZTdadjM4N1dyVnZKenM1bXk1WXR4aGRUN2RxMU02NjVyVnUzWnNTSUVYVHYzaDBvR0FYZnAwOGZxbFNwd2gxMzNHSHNOeVVsaFhmZmZaZmF0V3V6ZVBGaUZpeFlZTHorMGtzdjRlTGl3dGl4WStuZHV6ZlIwZEhNbkRrVEtCZ3hYdmdMc1JFalJqQjE2bFFPSERoZ0pGQnQ3cjc3YnNMRHc0dkVZektaalBOSlRrN21wWmRlb203ZHVvd2FOWXBhdFdveGVmSmtzck96YWRteXBYRTlidFdxRlRWcTFLQmp4NDVBd2ZXNFY2OWVRTm12cGV2WHIrZmRkOStsWDc5K1BQMzAwOFRGeFJVcHIxRllZR0FnYmRxMEFhQmV2WHFFaElRVVNjcjI2ZE1IVjFmWE10Mi9BYjcvL252V3JWdEhpeFl0ZVBqaGg0M1BEQmd3Z0R2dXVJT3RXN2NhOVJ6ejh2S1lQSGt5MjdkdkwvWWFIaFFVUk51MmJRRklTRWlnVWFOR1RKOCszZmlDZC9mdTNYaDRlTkN0V3pjakdicGl4UXJqbUZ1M2JqWCszck5uVDF4Y1hDN1o1M1hxMURHU24zWHIxcVZodzRaMDdkclYyRTlrWkNSdWJtNjBiZHVXd01CQW84OThmSHlNZGl4OER5MnQzOHZhOWlJaVNsNktpSWhkMUtoUmcwR0RCZ0VRRnhmSHNtWEwyTEZqQjdmZGRwdXhqY2xrS3ZIemhkK3pqUjdwMkxFanRXclZJaUlpZ2lwVnFwQ1JrV0dNT2tsSlNjRnF0YkpyMXk1Y1hWMnBWS2tTQUVlUEhyMW9QMUN3b3V5cFU2Y0FqQWVxNHJhN01KN1UxRlIrK2VVWGF0YXNTZlhxMVFrSUNNRFoyZGtZNFZEYVo0czdKOXRySzFhc01CS3h0dGMyYmRwRVFrSUNqUnMzQmpBZUluNysrZWRpMjZ6d3NVMG1FNG1KaVd6ZnZyM0VZeGRtVzJHMzhMRXpNek1KQ0FnZ0xDek1HQUZadVhKbGF0ZXVUYk5temJCWUxLeGN1UktBaFFzWFlqYWJqU21RdGxwdVVWRlJ4bm1WcFIrZG5KeU1oeWpiQTlxMmJkdU1CNjNDNTFHV1ByK3c3VXZyaTlMYTdYTDZ2YlMydjlDbDJ1M1VxVlBFeHNaU3ExWXQzTnpjOFBiMnhzZkhoOWpZV0NPaEt5STNsL3Z2dng4dkx5OEEvdld2Zi9IRER6L1FwMCtmVXE4Vk5vV3ZOWVhMZWR4MTExMTRlWG5SclZzM0FKWXRXd2JBcVZPbnlNM05aZGV1WFFER2wyU0ZyNU1YbGdWSlMwdkRhclhpNys5ZlpGcDBjZVZEQ3NlOGVQRmlzck96alJrUmdZR0JuRHAxaXMyYk54Zlo5c0x6dk56ck1jQTMzM3dEUUtOR2pYQnljcUoyN2RwczJiTEZXRER0UWhmRy92MzMzMSswVFZudjM4dVhMd2NnSWlLQ3FsV3JHcTk3ZW5vYTdiOXExU3B5YzNQWnVIRWpodzhmeHQvZkh6YzNONnBVcVVMMTZ0V0pqWTBsSmlhbXlISHIxcTFMbXpadGpDL3k0SzkrTkpsTXhyM3h0OTkrSXlNamc0eU1ET1BlWERqR0srbnpDOXY5d3I4N09UbGhOcHRac21USlJkdGNxdC9MMHZZaUlwbzJMaUlpZGpOdzRFQ1dMMTlPYW1vcW4zNzZLVk9tVExtcS9SWCtaZG5YMTVkejU4NlJtSmdJd01zdnYweGlZaUltazRtUFB2cUl2THc4Z0dKSHArM2R1NWR4NDhheGI5OCtJaU1qdWZYV1cwczlWbUh4OGZGWXJWWXlNaktNa1JWaFlXR1lUQ2JqbURZLy8vd3pXN2R1WmMrZVBhV2VWMVpXRmdjT0hDQWdJSUJEaHc0WnI4ZkZ4UUYvVGNmS3pzNm1TWk1tWmE2eEZSVVZSZWZPblkwSHJRdmw1K2NiNTNENjlPa2k3OWtlY21yVXFGSHNaNnRWcTFaa3U5allXQUNqbHFrdGtaaWJtMHRDUWtLUmtZZWw5U01VTElDd2RPbFM0dUxpU0VoSVlQLysvWVNHaGw0VXcrWDArZVVvcnQwdXA5OUwya2R4THRWdU9UazVSZDRIakZFcWNYRnhSVWF3aU1qTndjdkxpNkZEaC9MWlo1K1JuSnhNVEV3TTk5MTMzelhadDYzRVIxcGFHaGtaR1RScjFvd1pNMmJnNnVyS29rV0xqQytLaXJ0dUFYeisrZWRzMzc2ZG1qVnJNbnIwNklzU2VxVWxXRzJyYmRzU2RxZE9uYUpKa3liazV1WVcyUzRtSm9hc3JLd2l5YlNTRkhjdFBYZnVuUEhaaFFzWDR1N3VqcXVySzAyYU5PSHMyYk5HRzVRa0xpN09tRWxSa3BMdTM3bTV1Wnc0Y1FJby92NW9tNjJSbTV0TGFtb3ErL2Z2QnlpU1pMUmQ1K1BpNG94UmwxQTBnV2piZCtGN1k0Y09IZGkwYVJObnpweGg3ZHExT0RzNzA2VkxGMk1WYjV2TDdmT3lXcnAwS1IwN2Rpd1NFNVM5MzIzbmZLbTJGNUdLU2NsTEVSR3hHM2QzZDBhTUdNRzBhZE91ZWJIMjRrWkRMRnUyalBqNGVONTQ0dzNXcmwyTHhXSXhSaFFXMXFSSkU4YU1HY1AzMzMvUEYxOThRV3hzTE8rKys2NlJGTXpQenk5MkJFYmg0K1hrNURCczJMQlNFNG1Sa1pFMGE5YU0yYk5ubHpqVkcrREhIMzlrNE1DQnZQWFdXOFVleTh2TGl4RWpScFQ0K2VMOC92dnZoSWFHR2xPb2kyT2JyZzhGb3h2UG5qMXJ2R2RydDVMYW9hVFhiU01zQ2ljUVMydWo0dnF4VHAwNmhJYUdFaHNieTRJRkM0clVGTHRRV2Z1OHJFcHF0OHZwOTdLMC9ZVkthcmZpNmxyYUhrQTExVTdrNWhVWkdjblNwVXRKVEV6a29ZY2V1bWI3TFc0RVhWcGFHak5tekdEdzRNRkVSRVFZWDhZVTU5RkhIOFhGeFlWbm5ubUdsMTU2aVhIanhobWxSa3E3TnhZK1hxTkdqYmovL3Z0TDNLNTE2OWJjZDk5OS9QYmJiMFlkeCtKYzZub01CYU1mbXpWclZ1SStpdlB6eno4emZQandVbGNKTCtuK1hiamRpaHVKZW1INzJLN3BoV08yWGNOTFd3alA5dDZGeDd2ampqdjQ3My8veS9MbHkrblVxWlB4UmVLRkxxZlB5eUk5UFIyVHlWUnNXNWUxMzZGc2JTOGlGWk9tall1SXlBMlhtcHJLNTU5L3p0R2pSK25TcFFzaElTRU1Iejc4bWg0akl5TURLSmhtQmZEaGh4K3lldlZxaGc0ZFdtUWFWMmxzSXk0VEVoSTRkT2dRUC83NEk2bXBxVmdzbGhLVFU3YnB2Ym01dVVVZXVoSVRFNi9vd1NBL1A1K2NuQnhqU25oaHRpbkUrL2J0TTBaNkFCdytmUGlTKzQySmlURnFpbDRKVzcwMVd6dGY2TXlaTThCZlUrNGJObXdJd1BuejV3SEl6czRHQ2hKc3R2TW96b1g5YU5PelowOEF0bXpaVW1SUm9NS3VwTTh2cGFSMnU1eCt2NXkydjFTNzJhYmgyVjRIak5HWURSbzBLTk14Uk1SeC9Qenp6L3owMDA4NE96c3piTmd3MnJkdlQ5T21UYS9aL20zWDFCbzFhbENsU2hVT0hqeklsQ2xUOFBMeW9tL2Z2bVhhaDdlM3Q1R2srdlhYWDltN2R5L3IxcTBqT3p2YnFHVmRIRnRkNDQwYk54b0pPcXZWZXRGSXZiSXE2VnJxNmVtSmo0OFBBT3ZXclROZVQwOVBOOHJCbE1RMllyMjB4R0ZwWEYxZGpaR0Q2ZW5wRjcxdnV6ZTZ1TGpnNit0N3hkZHcyNzVEUWtLS3ZHNnJEWHJvMENHakJ1ZUZycVRQTDJYZHVuVU1IRGl3MlBmSzJ1OVgyL1lpVXI0cGVTa2lJamZjeXBVcitlR0hIMWl5WkFtSmlZbUVob1lhdjhBWFZ2aVgzQXNWOTFwTVRBenA2ZWtjUG55WWt5ZFA0dVhsUmFkT25RQ00rbi9MbHk5bjNyeDV4cjVQbno1dFBFellSZ2ZZOW0yYjZsUzVjbVVTRWhLWVBYczJ5NWN2TDdKQXdZWHhGQzQrLzhrbm43QjA2VkpXcmx4SmRIUTBKcE9weU1nNTIyZHNyeFYrci9EZkwzd2dzSDJ1YTlldWVIdDdZemFibVRKbENoczJiR0QrL1BuR0lqa1hLcnpQQVFNRzRPVGtWT3F4aTV0ZWJUdDJ4NDRkY1hkMzUvRGh3eVFuSnh2SnRheXNMTkxUMDltN2R5OU9UazdHZytYZ3dZTnhkWFVsSlNVRndKaiszcTlmUDZQZWxrMXAvV2lMcVV1WExyaTd1eE1SRVlHbnA2ZnhldUgvTDhyUzU3YlAyZDRyYm1wNVdkcnRjdnE5dExhLzBLWGE3YmJiYnNQUHo0OFRKMDZRbTV2TG1UTm5TRTlQcDNIanhyUnUzYnJFL1lxSTQ4blB6K2ZUVHovbDg4OC81K3paczJ6ZnZwMlJJMGVXdUMzOGRjMjc4TThMMmFZRzI2NkxkOTU1SjFDd0dyWEZZaUVsSllXRkN4Y2FLMFhuNU9RWTE1M0NyRllyZVhsNXhuVG5rSkFRM252dlBkNTk5MTNpNHVLTUw2T0tpNmRmdjM1QXdSZHM3N3p6RHBzM2IyYm16SmxHMllzTDc0bkY3YU9zMTlMKy9mc0RCY25ncjcvK21rMmJOakZ2M3J3U1J5TGFydjMrL3Y1MDdOaXgxSHQxY2E4VmZzKzJXTkhtelp1Tm1zNVFrS0MwZmJuVnJWczNYRjFkaVlpSUlDZ29pTlRVVkhKemMwbExTek91NGJaN2lrMVNVaElIRHg0a096dWJQLzc0QXlnb28yS0x4MnExVXJ0MmJabzNiMDVBUUFBdFc3WXNOdWF5OVBtRjk4S1M3b20yZlhidTNCbGZYOThyNnZleXRMMklpUE9rU1pNbTJUdUk2K1dEand0V1RCdjUwRkE3UnlKU01TejY0U2ZPbmsyblQyUlBHalhVaUoveXpuYU5IWGIvWU53dWMzcXFqNDhQTzNmdVpPZk9uWnc2ZFlySEgzLzhvaW11bVptWkxGaXdnQ05IamdBRjM5eG5aV1h4NDQ4L1lyRll5TW5Kb1hYcjFuaDZlckppeFFwT25qeEpxMWF0V0w5K1BmUG56eWNvS0lqbm4zL2VHUG1YbVpuSmdRTUhxRnExS3YzNzk4ZkZ4WVZEaHc3aDR1SkNSRVFFdTNmdlp1blNwVmdzRnRMVDAwbEpTZUhubjMrbVNaTW1QUDMwMDlTclY0OHRXN1lRSHgvUGtDRkRDQWdJWU5PbVRTeGZ2cHk4dkR6TVpqTnQyclRCdzhPRHRtM2Jjdno0Y1pLU2t0aXpadzgxYTlia3Z2dnV3MlF5c1hqeFlxTklQaFJNbzFxd1lBRm56cHdoS3l1THBrMmJVcmx5WmY3em4vK1FsSlJrbkh0T1RnNC8vUEFEZVhsNTVPYm0wcXBWSzZwV3JVckxsaTA1ZE9nUWh3OGZKajQrbmx0dnZiWElva2VGZmYvOTkveisrKzlBd1pUOWhnMGI4dTIzMzVLZW5zNzU4K2RwMXF3WmxTdFg1cnZ2dmpPTzdlL3ZqOFZpTVk1dHNWaG8xYW9WMWFwVm8wNmRPdXpldlp2MTY5ZGpOcHRKUzB2RDNkM2RHSUV6YXRRb1kwcTNsNWNYVFpvMDRYLy8reCsvLy80N1c3WnNvVWVQSGp6NDRJUEdOTHBMOVdOS1NvcXhRbTZ6WnMwNGNlSUV2WHIxd3RYVmxmbno1eHN4MTZ4WmsvcjE2MSt5ejJOaVlsaTZkQ241K2Zta3BhVngrdlJwMXExYlp5eEc0ZVhsUldob2FKbmF6ZGZYdDlSK0wrcytMblNwZG5OeGNhRjkrL1ljT1hLRWRldldzV0hEQmhvMWFzUXp6enhUcElaYVdYM3hWY0ZVdmFmR2pMcnN6NHBVQk5meitjSmtNbUd4V05pL2Z6OGJOMjZrVjY5ZU5HL2UvS0x0ZHU3Y3laSWxTOGpMeXlNL1A1ODJiZG9RRlJYRm9VT0h5TS9QeDlmWGx3WU5HbkRzMkRIV3JGa0RRSGg0T0I5OTlCRUhEeDZrVDU4K0RCMDZGQ2NuSjd5OXZZbU9qc1pxdFJJU0VzSTk5OXpEbGkxYnlNL1BwMG1USmxTdlhwMkZDeGNhbytST25UckZzbVhMT0gvK1BQMzc5MmZ3NE1Ga1ptWVNGeGRIZm40K2d3WU5JajA5blhuejVobDFKLzM4L0dqUW9BRyt2cjdVcmwyYlE0Y09FUjhmVDBwS0NrT0dEQ0U0T0pnZE8zWVk1NVNUazBPN2R1MzQ2YWVmakhPeVhkZkxlaTBOQ3d2RFlyRVkxMk96MmN3amp6eUN1N3Y3UmUyWm5Kek0vUG56eWNqSXdHS3gwS1pOR3padjNseGt3WnhXclZvUkZSVjF5ZnUzN2RoSGpoeGh5NVl0eGowQkNuNFAyYkJoQTgyYk4yZk1tREc0dWJuaDVPUkVodzRkT0h6NE1PdlhyMmY5K3ZVMGJkcVVzV1BIR3JIdTNMbVRQWHYyVUtkT0hjNmNPY1BzMmJNQmVPeXh4N2psbGx2SXlzcGkvdno1SERseWhOYXRXK1BtNWtaQVFBRE5talZqd1lJRjdONjkyemlQdG0zYlVxMWF0Vkw3UEM4dmorKysrNDV6NTg1eDl1eFp6cDA3eC9yMTY0My9CeXdXQzIzYnR1WDMzMzlueVpJbFJyS3hmZnYyTEZ5NGtLU2tKUEx6ODh2VTcyVnQrK3M1R3ZOL1c3ZXhaMjhzVGNOQzZYVkg5K3QySEJHNU9pWnJPZjQ2bzM3VGdoRUhHMWN1dWViN2pvMk5aZVhLbGNhS3JyYUxzczN4NDhjNWZ2dzRVRkJyNWM0Nzd5ejJsdys1dGpJek0zbi8vZmZadkhremxTcFZZdEdpUmZZT3FVSVpPbklVaHhPUDhORjc3OUNuZDA5N2h5UFhtZTBhdTJ6eGQzaGRNSEx1UmhzM2JoeDc5KzdsM252dnZlemFqM0p0ZlBiWlp5eFpzb1EyYmRvd2VmTGtLOXFIby9SamVubzYwZEhSZlAvOTk4eVlNY051Y2RoRDV4NEZVd2dQN29teGN5UWlqdWw2UGw5Y2F6dDI3T0RWVjE4RkNoYXVLVzFLdDF3ZjZlbnBEQjFha09pZU5tMWFpVk81Uy9QVlYxK3hZTUVDUWtORG1UNTkrclVPc2N6T256OVBmSHc4TTJiTTRPMjMzemFtNXQvc1B2aGtGZ3NXL2NDOUF3Y3c3WTByKy8xRlJLNC9MZGh6aFVKRFEvSDI5amFTbDdmZGRodi85My8vWjd3L2I5NDhZMlczZSs2NXg2aFpKZGVYcDZjbkVSRVJiTjY4MmQ2aGlJaklUY3JiMjV2YmI3Kzl4SHFlSWlJaUZZMkhod2N0V3JUZ3dRY2Z0SGNvSWxJQktYbDVGVXBiU2ZSS3RwTnJvN1JWRGtXa2ZDcXUzcUhjV0xhYVZSYUw1WXIzNFdqOWVOZGRkOWs3QkJHUksxWmFQVjI1TVFyZkUyMzN5Y3RWWE0xTmUrclNwWXU5UXhDUkNraFp0UnNvSmlhR045OThrNnlzTFByMjdVdDZlanBiM0NUU1BRQUFJQUJKUkVGVXRtd2hLQ2lJTVdQR0ZGbXNZdmZ1M1h6eHhSY0VCZ1p5N05neE9uVG93RDMzM0dNazVzNmVQY3ZzMmJPeFdxM3MzYnVYbGkxYk1tclVLUEx5OG5qLy9mZU5ZdEJUcGt5aFpjdVdRRUc5bEZkZWVRV0EyMisvblNlZmZCSVhGNWRTanpWczJEQTZkdXhvMUdpQmdvVWpVbE5UTVp2TmpCdzVrcmZmZnB0RGh3NFJHaHBLKy9idFdieDRNZTd1N2p6NDRJTWxycWE2YmRzMnBreVpnc1Zpb1duVHByend3Z3Q4OHNrblJzSG92Ly85Ny9UcDA0ZjU4K2Z6OWRkZkF3V0Z4WWNNR2NMVXFWT0pqNC9IMjl1YlYxOTlsYkN3TUU2Y09NRTc3N3hEVWxLUzBZNVdxNVdKRXlleWQrOWUrdlRwVTJRS1ltcHFLck5telNJM045ZW9vL1B3d3cvajZlbFpwbjQ2Zi83OFpiZnpxbFdyMkw1OU96azVPZXpldlp2dTNic3pjdVJJWEZ4Y1NFeE01TTAzM3lRcEtZbXFWYXN5YWRJazl1N2R5NnhaczR6OWpCNDltdm56NXpOLy9ud0FJaU1qR1RKa0NCTW1UQ0FwS1FsdmIyL0dqeDlQU0VnSTA2ZFBKem82R2lpWWhsbXRXalVtVFpxRTJXeW1jZVBHakJzM0RuOS8veXY4UDFuRXNlellzY09vSnhVZEhjMHR0OXh5VFZkbWxVczdldlNvc1hpQXJhYlY1YzQ0VUQrS2lGdzdtWm1ackY2OTJ2aDU0Y0tGREJ3NEVFOVBUenRHVmZHc1dMSEMrUHZxMWFzSkN3dTdyUHFOeWNuSmJOKytIWURFeEVUV3JGbGpMQWdrSWxLUmFJamFEZFM2ZFd2cTFLa0R3UGJ0MjNub29ZZDQ2cW1uT0hEZ0FCTW5UalJXb3p0Ky9EZ1RKa3pBemMyTnNXUEhNbWpRSU9iT25jdmN1WE9CZ3FUY2E2KzlSa0pDQXM4Ly96eXRXclV5VnU3MThQQ2dXN2R1eGk4bWhXK1lXN2R1TmY3ZXMyZFBYRnhjTG5tc0FRTUdNR2JNR0hyMTZtVjhkdGl3WWJ6NDRvdUVoWVVSRkJSRTI3WnRBVWhJU0tCUm8wWk1uejZkek14TTNudnZQYU5BOUlYYXRtMUxZR0FnQUsxYXRjTEh4OGRZVWMvRnhZVStmZm9BQlFrNm02NWR1K0xyNjB1VEprMEFhTkNnZ1ZFMzVzTVBQeVEyTnBaNzc3Mlh6cDA3RzU5NTVwbG5DQXdNNUwvLy9hK1JmTTNMeTJQeTVNbHMzNzZkOGVQSE0yN2NPRmFzV01IRWlSUEp6ODh2VXo5ZGJqdXZYYnVXOTk5L24zYnQydkhLSzY4UUhCeE1WRlFVeTVZdEF3b1c0N0FsUCt2V3JVdkRoZzNwMnJXcnNaL0l5RWpjM055S2pBTHEyclVyZm41KzFLdFh6MmlQOFBCd1BEMDk2ZEdqQjFCUStEMGlJb0ttVFpzYXEvbmVjc3N0U2x4S3VkS3FWU3YrODUvL0VCVVZ4Y2NmZjZ5RWx4M1VybDJiVHovOWxLaW9LTDc1NXBzcktwV2lmaFFSdVhZOFBUMTU3cm5uaUlxS0lpb3FpcUZEaHlweGFRZjMzWGVmMFFkUFB2bmtaUzg4RXhnWXlBY2ZmRUJVVkJRTEZ5NVU0bEpFS2l3bEwyOHcyOGpKamgwN1VxdFdMU0lpSXFoU3BRb1pHUmxHY20zaHdvV1l6V2FDZzRNQkNBb0tBaUFxS29yTXpFeTJidDFLWEZ3Y0lTRWhBSFRyMW8yQWdBQmpSVjJUeVdRa3ZuNzc3VGN5TWpMSXlNZ29zdXFveVdRcTA3SHV2dnZ1RXMvRjlwN3RuT3JXclV1Yk5tMElEQXlrVmF0V0FFWnlyamkyR0p5Y25EQ2J6U3hac3FUSTY0WDNYZHpuYkgrZU9IR0NuVHQzQXRDOWUzZmpGek9UeVVTMWF0V01WWGR0OVVrM2J0ekk0Y09IOGZmM3g4M05qU3BWcWxDOWVuVmlZMk9Mckd3SHBmZlQ1YlN6YmZFbTJ3cUZ0aGlUazVPTmJTLzhaYWJ3dVJkdXE4S3ZKU1ltR3QvR0Z0ZHV0dGRXckZoaEpNY0xieWNpSWlJaUlpSWk0c2lVdkxTVHdna2tYMTlmb0dBcUFCU3NaQTVRdVhKbEFDcFZxZ1JBYm00dUNRa0o3TnUzRC9pcmJrcUxGaTJZTldzV0VSRVJ4ajQ3ZE9oQXRXclZNSnZOckYyN2xnMGJOaFJibitSU3g3TDlYSndMM3l1Y1dLdFJvMGFSYzdxVXBVdVgwckZqeDFLMytmbm5uNWt6Wnc1Nzl1d3A4bnJoQktEdHVJVlZyMTY5eUhiNzkrOEhLSkprdEoxTFhGeGNrYytXMWs5UTluWWVQSGd3MDZaTlk5Q2dRY3llUFp2RGh3OERWMTc3eGlZcUtxcklTTlBpWkdWbGNlREFBU081TFNJaUlpSWlJaUp5czFEeTBnRmNPSkxReGpZU3IzQnhaaGNYRjNKemM0R0NhZG9sY1haMjVvNDc3Z0JnK2ZMbHBLZW5VNjFhdFZLM0wrNVlWOHEydjdJc3VwQ2VuczdKa3lkcDBLQkJxZHRGUmtZeVlzU0lpNllTMm83aDVPUlU3S2pDQzErem5XUGgxMjFKeE5LbWNoVFhUMlZ0WnljbkovYnMyY01MTDd4QVJFUUVkZXZXTGZsRXkrajMzMzhuTkRRVWQzZjNVcmY3OGNjZkdUaHc0RlVmVDBSRVJFUkVSRVRrUmxQeTBnRmtaR1FBR0FrdFc2Mnc4K2ZQQTVDZG5RMkFxNnNyUVVGQnhuVHg1T1JrWTdwMDRlMXRiSFVxRHgwNlpOU0d2TkNsam5XbDB0UFRBWXhZUzdOdTNicXJTcTdWcmwwYktFaEsydHF5c0xObnp3SVlJdzl0Qy9yWXpoVWdKeWNIb05RRTZvWDlaRk9XZGw2eVpBbGZmdmtsRVJFUkpXNXp1V0ppWWtwY0VNa21Qeitmbkp3Y283Nm9pSWlJaUlpSWlNak5STW5McTJDeFdJeS9tODNtSXUvWlJrZGUrSGVibUpnWTB0UFRPWHo0TUNkUG5zVEx5NHRPblRvQkJWT01YVjFkU1VsSkFRcVNZZ0Q5K3ZXalNwVXFSRVJFR0ltNGFkT204ZE5QUDdGdzRVTFdybDBMRkl4RXRGcXQxSzVkbStiTm14TVFFRURMbGkyTGpLcTBqVmE4MUxGc2l2dnNoWktTa2poNDhDRFoyZG5HcXJPOWUvY3VvZlgrMmsvbnpwM3g5ZlUxZmk2OC8rS09hM3ZOOW1ldFdyV00wWmovKzkvL2pLU2sxV29sS3l2TFdFQ25aOCtlQUVSRVJCQVVGRVJxYWlxNXVibWtwYVdSbnA1TzQ4YU5qVVdEYkVycnA4dHA1MjNidGdFRkN3QXRYTGpRbURhZW1abEphbW9xOE5mb3p3dlByNlRYQmd3WWdKT1RVNm5iQXhjbGhzc3lHbFpFUkVSRVJFUkV4QkVvZVhtRjR1TGlXTFJva2ZIenRtM2JXTHQyTFJrWkdheGZ2NTdObXpjYjd5MWV2TmhJNXRuVXJWdVg5OTkvbjVkZWVva0dEUm93YWRJa1l4R1hnSUFBSms2Y1NIcDZPdE9uVCtmNzc3OW44T0RCUFBUUVEwQkJmY2FKRXlmU3NtVkxzckt5V0xSb0VhNnVydlRwMDRlc3JDeldyMS9QbWpWcnlNN09wbGV2WHZUcTFRdVR5Y1NQUC81b0hILzE2dFZZTEpaTEhnc0tSaWl1V3JYSytObTI4TTJGYXRXcXhTKy8vTUxvMGFNQmVQcnBwMm5XckZteDI4YkV4SEQwNkZHakxVK2RPbVVrWHkwV2k3RjZkK0VGZjFhdVhFbGFXcHF4Z25uaCtwLy8rTWMvcUYrL1BwOS8vamtiTjI0MFB2UFBmLzZUL2Z2M00yREFBR04xUGhjWEZ5WlBua3pUcGsyWk9uVXEwNlpObzJ2WHJreVlNT0dpS2VZbDlkUGx0bk9QSGoyTS92WHo4MlA0OE9GVXJseVpJMGVPa0p1YlcyVGhuZjM3OS9QRkYxL3cyV2VmR2Z0WnRtd1pPVGs1TEYyNjFIZ3RPanFha3lkUHNtUEhEZ0FPSGp6SXZuMzd5TXpNTk5vU0NsWS8zN3QzcjlIZTBkSFJSc0pVUkc0ZWFXbHBmUGpoaDR3Y09aSzc3NzZiL3YzNzgvcnJyOXM3TEJFUkVSRVJrZXZLWkMzSHc3RHFOMjBOd01hVlMrd2N5Vi9HalJ2SDNyMTd1ZmZlZXhreFlvUzl3N2ttdnZycUt4WXNXRUJvYUNqVHAwKzNkemhzM0xpUnQ5OSttMHFWS2hWSk1GOE9SK21uOCtmUEV4OGZ6NHdaTTNqNzdiZng4Zkd4V3l4bE1YVGtLQTRuSHVHajk5NmhUKytlOWc1SHJqUGJOWGJaNHUvd0tqUlNXNjY5N094c25ubm1HWktTa29DQ09ycmg0ZUU4Kyt5ekRuOWRrSnRMNXg1OUFUaTRKOGJPa1lnNEprZDh2aENSSy9mQko3TllzT2dIN2gwNGdHbHZUTFozT0NKU2dpdGZrVVZFcmpzUER3OWF0R2pCZ3c4K2FPOVFSTVNPVnExYWhiKy9QODg5OXh3QkFRRzR1cnBlMWFKcUlpSWlJaUlpTndzOStkeGd0bHFFNVduQTY0VzFLTzNORm9ldGh1VFY3TU5SK3FsTGx5NzJEa0ZFcmlPejJjemN1WE9KalkybFpzMmFaR1ptOHNnamoxQ25UaDBBOXUzYlIyUmtKSjk5OWhtMWE5Y21PVG1aSVVPRzBLRkRCNkNnRk1lVUtWTXdtODJFaElRd1pjb1Vac3lZWVpRd2VmYlpaNmxWcXhZdnYvd3lack9aeG8wYjg4SUxMMUN6Wmswc0Zndno1czNqeUpFaldDd1dRa0pDR0RwMEtNbkp5VXlZTUFFZkh4OG1UWnBFWEZ3Y2I3MzFGams1T1RSdDJwVG5ubnVPUTRjTzhkRkhIeEVjSE16a3laT1pOMjhlOCtmUEJ5QXlNcEloUTRZd1ljSUVrcEtTOFBiMlp2ejQ4Y1RGeGJGcDB5YWFObTNLK3ZYclNVdExJelEwbExDd01EWnQyc1Q0OGVQWnZIbnpKZmNURWhMQzlPblRpWTZPQmdwR3pGZXJWbzFKa3lZWjV6aHUzRGo4L2YxdmRIZUtpTWdsN042OW15KysrSUxBd0VDT0hUdEdodzRkdU9lZWUzQnlLcm1xMmJwMTYxaXhZZ1VtazRrelo4NHdjdVJJV3JkdXpiQmh3K2pZc1NPWm1abHMyTEFCS0tqNW5wcWFTbFpXRm1hejJTamgxYmR2WDBhTkdrVnNiQ3h2dnZrbUxWdTJwRk9uVHZ6clgvK2lZOGVPcEtXbEdlV1hSb3dZd2IzMzNnc1VsSFdhTTJjT3djSEJIRHg0a0ZHalJsRy9mbjJTazVPWk9uVXFSNDRjd2NmSGg0a1RKeEliRzhzbm4zd0NGQ3pzK2Zqamp6Tnk1TWdTWXpTYnpVeVlNQUd6MmN4MzMzM0h5Wk1uU1U1TzV0U3BVd3daTW9USXlFaXlzN1A1NktPUFdMZHVIUUNkT25WaTBLQkJ2UDc2NjdSdDI1WUhIbmdBUHorLzY5TlpJaUlPUURVdmI2QWRPM1lZVS82aW82UFpzMmVQblNPNmVzbkp5VWF0eHNURVJOYXNXV1BYZURJek0vbjExMStCZ2dSazRWcWRaVlVlKzBsRUhOdnMyYlA1OGNjZkdUNThPT1BHamVQczJiT01HemVPa3lkUFlyRllTRWxKNGUyMzM2Wk5telk4ODh3ek5HN2NtTmRmZjkxWWtLeDE2OWJHUW00ZE8zYkUyOXViYnQyNkdmdnYyclVyWVdGaHhqYnQycldqWnMyYUFNeWNPWk5GaXhZeGV2Um9IbnZzTVJZc1dFQlVWQlFIRGh3Z0xTMk40Y09IczJ6Wk10cTFhMGRRVUpCeFBGOWZYM2J0MmtYdjNyM1p2WHMzMmRuWjNIWFhYVVdPNmVmblI3MTY5UUJvMEtBQjRlSGh1THE2OHRwcnJ6Rnk1RWdqaHZEd2NCNTk5RkdlZlBKSmdETHR4OVBUa3g0OWVnQmdNcG1JaUlpZ2FkT214bUp6dDl4eWl4S1hJaUlPNlBqeDQweVlNQUUzTnpmR2poM0xvRUdEbUR0M0xuUG56aTN4TTF1M2JtWDY5T2xFUmtieWozLzhnME9IRHZIR0cyK1FtNXZMZ0FFREdETm1ETDE2OVRLMkh6WnNHQysrK0NMTm1qVmozTGh4dUxxNkFnWDE3QUZDUTBOcDBxUUpUenp4QkIwNmRLQmR1M2FNR0RHQ3lNaElZeCsydnljbkovUFNTeTlSdDI1ZFJvMGFSYTFhdFpnOGVUTFoyZGtFQmdiU29rVUxBSUtDZ3FoZnZ6NmRPM2MyOXRHelowOWNYVjFMalRFc0xBeUFXYk5tc1dEQkFvWU5HOFliYjd4Qldsb2FIMy84TVFrSkNiaTd1ek4yN0ZnYU5td0lRRVpHQmo0K1B0eDY2NjM4NHgvL1VPSlNSTW85amJ5OGdWcTFhc1YvL3ZNZmU0ZHhUUVVHQnZMQkJ4L1lPd3lEcDZjbjQ4ZVB2NnA5bE1kK0VoSEhsWnFheXZMbHl3R01rWmJCd2NFY09IQ0FuMzc2aVFFREJoQWJHMXZrZmR1ZjgrYk5vMzM3OWdER2dtTzJVU3VGLzdTOWQrRTJxYW1wL1BMTEw5U3FWWXZxMWFzRDRPenN6TktsUzVrMWF4Wk5temJGMzkrZlhidDJjZTdjdVNMNzJieDVNMjNhdEtGNTgrYjA3TmtUVDA5UHpwMDdaNXlYeVdRcXNoaVo3Yk85ZS9lbVVxVkt4YlpGeTVZdHljL1BKenM3KzVMN0tYd2V0dGRXckZoQlptYm1SZHVKaUlqaldMaHdJV2F6bWVEZ1lBRGppN0dvcUNpR0RCbGlMSEpaMkRmZmZBTkFTRWdJZm41KzNIYmJiWnc5ZXhZbkp5ZnV2dnZ1RW85MTk5MTNVNmxTSmJwMDZjTEtsU3RadFdvVmQ5NTVKMWxaV2RTdVhidkUreEg4ZFk5WnZIZ3gyZG5aTkdyVUNDaDQvbG16WmcyYk4yK21XN2R1T0RzN0YvbGNjZmVmUzhVSWtKS1NndFZxWmRldVhkeHh4eDFVcWxTSm5Kd2NqaDQ5U2toSUNFNU9Ub3dZTVlKWFhubUZYYnQyOGNFSEgvRDg4OCtYdUY4UmtmSkV5VXNSRVJFN09uRGdnRkdxd3QzZEhjQ29aN2wvLzM1eWNuS01iVDA4UEFDTUVTUUhEaHdnTHkvdm9nZW5zb3FQajhkcXRaS1JrY0djT1hNQUNBc0x3MlF5a1plWGg3Ky9QMmxwYVJ3N2Rvd25ubmlDM054Y29LQUdaM3A2T29NSEQ2WlZxMVlsanZpSWlvcWljK2ZPUm5JV3VPU0RZbkZUQm92Yno0V3lzckk0Y09BQUFRRUJIRHAwcUV6bkx5SWlONTd0QzduS2xTc0RmOTBYY25OelNVaElJRHc4dk1qMlpyT1pnd2NQQW4rVmRpbzhXS0cwZTZCdDM1R1JrYXhjdVpMWTJGZ09IanpJb1VPSDZOU3BrN0ZkYWVXbTl1M2JCeFFzQ25yNDhHRk9uVHBGa3laTmpIdWlUVXBLQ25QbXpNRmlzWlFZUjJreHZ2enl5eVFtSm1JeW1mam9vNCtNbUFxWDVtclpzaVV0V3JSZzE2NWRuRDE3MXBodElDSlMzaWw1S1NJaVlrZUZhK3ZhSHNCc0R5ck96czdGamtDeHZWK3BVcVZTNjROZGltMTBTRTVPRHNPR0RTdDJFYUNQUC82WXJWdTMwcmR2WDJKalkwbFBUNmRyMTY2c1dyV0tPWFBtNE8zdFRjK2VQUy82M08rLy8wNW9hQ2dKQ1FsWEhOL2w3T2ZISDM5azRNQ0J2UFhXVzFkMVBCRVJ1VEV1dk9jQnhkNkg4dkx5akh0bFFrS0NNV0x6Y29TR2h0S2dRUU1PSERqQXNtWExjSFYxNWZiYmJ3Y0taaUZVclZxMXhNL2E3cFdOR2pYaS92dnZMM0c3Z0lBQVJvd1l3Ymx6NS9qaGh4OHVPMGFBWmN1V0VSOGZ6eHR2dk1IYXRXdXhXQ3dYMWVBZk5HZ1F1M2J0NHNDQkEyemV2SmxiYjczMWlvNGxJbkl6VWMxTEVSRVJPMnJRb0lHUmdEeC8vanlBTWRxeWZ2MzZlSHQ3VTZ0V0xRQmpPclh0L1pDUWtLdWFIbTE3QU16TnplVzMzMzR6WGs5TVRNUnF0WExreUJHMmJ0Mkt5V1FxVW9mU3hjV0ZmdjM2QWJCbzBhSmlGemVMaVlreEhneXZSbG4yazUrZlQwNU9Eb0dCZ1ZkOVBCRVJ1YjVzZFJ0dDl6emJ2YzNWMWRXWVFsNVk1Y3FWamZ2Z3NtWExpaXdXV3JqTXlLWFlhbGl1V2JNR1gxOWY0L1c5ZS9jU0docGE0dWRzcFZvMmJ0eG9qSWEwV3Ewa0ppYVcrZGhsOGVHSEg3SjY5V3FHRGgxYWFqSjF4NDRkeHVqVWI3NzV4bUVXR0JVUnVaNlV2QlFSRWJHam1qVnJHZ3ZQMk9wZEhUNThHQThQRHdZTUdBRDh0WUJOY25JeWdQSEFkTjk5OXhuN0tmeEFWVmpobjIySlR0c29sOERBUU5xMGFRUEFKNTk4d3RLbFMxbTVjaVhSMGRHWVRDWmo1RWlIRGgwSUNBZ3dwc0paclZaNjllcUZtNXNiU1VsSlJqM0t3cU5uQmd3WWdKT1RrL0ZhNGZkc1NucXZyUHNwL1BlQkF3ZVdlTjRpSXVJNEJnOGVqS3VyS3lrcEtRQkdxWTkrL2ZxVk9BM2Fkci83NDQ4L21EWnRHaXRYcnVTamp6N0NiRFliMnhTK0p4UjNEK2phdFNzZUhoNll6ZVlpaStyRXhNVFF2SGx6b09qMGNkditiRi9XSFQ1OG1IZmVlWWZObXpjemMrWk1ZOXI3aFZQT1M0dWp0UGUyYmRzR3dQTGx5NWszYjU2eDM5T25UM1BtekJrQWZ2dnROMEpDUW5qNDRZZUJncmJidUhIalJlY3FJbExlS0hrcElpSmlaNDg5OWhoOSsvWmw5dXpadlBIR0cxU3RXcFdwVTZmaTQrTURGRHc0UGZyb282eGJ0NDczM251UDNidDM4OVJUVHhtTDlXemR1dFY0Q0Z5L2ZqMWZmZlVWVVZGUlFNSEQwYWVmZnNxWFgzNXBKRDgzYjk3TXNXUEhBSGoyMldmcDFLa1R1Ym01ZlBQTk55UW5Kek53NEVCMjdOakJtalZyZ0lJRTRzNmRPemw2OUNnQTBkSFJaR1ZsR1VuWGYvLzczNlNtcHJKMDZWTGpuS0tqb3psNThpUTdkdXdBNE9EQmcwYmRNQ2lZRG01THd1N2N1ZE9JQnlqVGZqSXpNMW03ZHEyeDNkYXRXOW03ZDIrUkdGTlRVNiswUzBSRTVEb0pDQWhnNHNTSnBLZW5NMzM2ZEw3Ly9uc0dEeDdNUXc4OVZPSm5ldlRvd2NNUFAweU5HalhZc21VTHYvNzZLNE1IRDhiYjJ4c29HTDI1YXRVcVkvdWZmLzc1b24xVXJseVpybDI3MHJ4NWM2Tlc4OHlaTTBsTVRPVGJiNy9scTYrK01oWUdBb3d2OE1MQ3duajIyV2NKQ0FoZzY5YXRMRnk0a0I0OWV1RG41MGR5Y2pJN2QrNEVDaEtKOGZIeGJOaXd3ZGpINnRXcmpRVHJwV0xzMDZjUHJxNnVaR2RuMDZGREIrNjg4MDVjWFYzWnZYczNUazVPTEZxMGlILys4NTlrWkdTUWw1ZG4xTXFjUFh1MkVZT0lTSGxsc3Biam9RbjFtN1lHWU9QS0pYYU9SS1JpR0RweUZJY1RqL0RSZSsvUXAvZkZOZkNrZkxGZFk1Y3QvZzR2Rll5L0tlVG01bkwwNkZIKzlhOS8wYU5IRDdwMDZXTHZrTVRCZE83UkY0Q0RlMkxzSEltSVk5THp4YzF0eDQ0ZG5EeDUwdmp5N1c5Lyt4dGp4NDRsUER6Y1dEUXZNek9UN2R1MzgrOS8vNXVaTTJmYU0xeTVBVDc0WkJZTEZ2M0F2UU1ITU8yTnlmWU9SMFJLb0pHWElpSWlGVVNsU3BXb1c3Y3VUei85OUZYVnloUVJFYmxaeE1mSHMyUkpRYko1Ly83OVJWWVpIekprQ08zYXRUTVNsd0NlbnA1RVJFVFF0Mi9mR3g2cmlJZ1VyMXduTDZ2OVdlajRaTm9wTzBjaVV2NVpyVmJPbmowTC9QVnZUOG8zWDk4YUFKdzhtV2JuU09SeStmajRFQkVSWWU4d3hNR2NPblVhQUc5dkx6dEhJdUs0YkN0azJ4Wk9FOGMzWjg0Y1B2dnNNdzRlUElqVmFqVnFWY0xGOVpJTHM5V2Rsdkl0S3lzTGdLcTY5NGs0dEhLZHZBd0xhd3pBeXRWckw3R2xpRnd0aThWQzFwOHJQdnI0Vkxkek5ISWp0R3ZUQ29DbHkxZmFPUklSdVJiV2J2Z1ZnRVlORzlnNUVoSEg1ZWJtQ2tES3NlTjJqa1RLcW52MzduaDRlUERsbDE4YUs0NkwyQnc0V0xCZ2xPNTlJbzZ0WENjdnU5eldFWUIvZmZVTkJ4TU8yVGtha2ZMTFlyRXc0OVBaNU9TWWNYSnlvbGJObXZZT1NXNkFmcEc5QWZoMi9pSiszNzNIenRHSXlOVklPSFNZeitmOEc0Q09IZHJiT1JvUngyV2JYZkxCSjdQSXlEaG41MmlrTE82NDR3NisrKzQ3WG4vOWRXT0JIeEdBdWQvOGg3MnhjVGc3TzlPaFhSdDdoeU1pcFNqWEMvYWNQbjJHYnBIOWpWOHNHalZzUUxXcTNxcnpKWElONVpqTkhEdDJndU1uVGdEdzRmUzM2TmVudDUyamtoc2h4MnltWTlkZW5QbXpYRUNEa0hyNFZLK095VW5YV0pHYmhoWE9wS2NUZitBZytmbjVlSGxWWWRYU0gvQ3Q0V1B2eUVRYzBvNWR2ek40Nk1QazVlVlIxZHViNEtCQVBEd3FYL3FESXVJd2NuTnpPWkY2a3VTaktRQThOUFIrSnIzOGdwMmpFcEhTbE92a0pjRFJsR09NZmVFVnRrUnZzM2NvVWtaV3F4V1RDV3ovWnlyWmZIUHc5dkxpbVgrTTVxRy8zYWMrcTBCT256bkRjeSsreXRvTnYxTE9ieWNWbHRWcXhRVFllbGYvdnN1djltMWI4OGJrQ1RTb1g4L2VvWWc0dEorV0xlZXQ2ZTl4Tk9XWXZVT1I2K25QMzJ1czZONVhYcm02dWpKaTJBTTgrOVFZS2xXcVpPOXdSS1FVNVQ1NWFYUHE5R25pNHc5eUpQbW9IckFkM1BGangxaTljamxWcTFVam9tczN2THcwdmNPUmVWWHhwR0hEQmpRSTBjTnVSWGJtYkRvSERoNGs4VWd5ZVhsNTlnNUhycUc0Mkgyc1hyVUNmLzlhZE96VW1WcTFBdXdka2x4andZR0JOR2dRb3RHV0lwZnBTRkl5OFFjT2t2Ym5ZbGRTZnVUazVERDNpODhCNk5Hck4vVWJOTFJ6UkhJdHVidTcwekNrSHZYcmgrRHFxcVNseU0yZ3dpUXY1ZWF4YmRzMkhudnNNUm8zYnN5a1NaTUlEUTIxZDBnaUloVldWRlFVa3laTm9uNzkranp5eUNOYTdFQkVSTXE5YytmTzBiVnJWMXhkWFJrNmRDaFBQUEdFdlVNU0VhblF5dldDUFNJaUlpSWlJaUlpSW5MelV2SlNSRVJFUkVSRVJFUkVISktTbHlJaUlpSWlJaUlpSXVLUWxMd1VFUkVSRVJFUkVSRVJoNlRrcFlpSWlJaUlpSWlJaURna0pTOUZSRVJFUkVSRVJFVEVJU2w1S1NJaUlpSWlJaUlpSWc1SnlVc1JFUkVSRVJFUkVSRnhTRXBlaW9pSWlJaUlpSWlJaUVOUzhsSkVSRVJFUkVSRVJFUWNrcEtYSWlJaUlpSWlJaUlpNHBDVXZCUVJFUkVSRVJFUkVSR0hwT1NsaUlpSWlJaUlpSWlJT0NRbEwwVkVSRVJFUkVSRVJNUWhLWGtwSWlJaUlpSWlJaUlpRGtuSlN4RVJFUkVSRVJFUkVYRklTbDZLaUlpSWlJaUlpSWlJUTFMeVVrUkVSRVJFUkVSRVJCeVNrcGNpSWlJaUlpSWlJaUxpa0pTOEZCRVJFUkVSRVJFUkVZZWs1S1dJaUlpSWlJaUlpSWc0SkNVdlJVUkVSRVJFUkVSRXhDRXBlU2tpSWlJaUlpSWlJaUlPU2NsTEVSRVJFUkVSRVJFUmNVaEtYb3FJaUlpSWlJaUlpSWhEVXZKU1JFUkVSRVJFUkVSRUhKS1NseUlpSWlJaUlpSWlJdUtRbEx3VUVSRVJFUkVSRVJFUmg2VGtwWWlJaUlpSWlJaUlpRGdrSlM5RlJFUkVSRVJFUkVUK243MzdqNis1L3Y4L2Zqcy9kamI3L2R2WS9KaGhZL0o3UXBHVldLUzNrSHFuRU9xZDlFUEp6NVIrU1BYT1crL2V2Vk9pSXVYOUNSLzlFbnJiSjRsVXlNOUVTMzZNbVppMVllekgyYzczai9NOXJ6WWJSdWFjemYxNnViZzRPK2QxWHEvSDJYbnU5WHkrSHEvbkQvRklTbDZLaUlpSWlJaUlpSWlJUjFMeVVrUkVSRVJFUkVSRVJEeVNrcGNpSWlJaUlpSWlJaUxpa1pTOEZCRVJFUkVSRVJFUkVZK2s1S1dJaUlpSWlJaUlpSWg0SkNVdlJVUkVSRVJFUkVSRXhDTlozUjJBVkY1SlNRa09oOFBkWVZTNTR1SmlBQndPQjhYRnhjYlBOWVhKWkRMK2lWd3FWOHI1UVM0L1Y3bHlPQnpHZVZta0txbWVsTXBTM1NkVnBmVDFpT28rOFNTdXV0RnNWajgwdWJJb2VWa05PQndPOHZMeU9IVG9FSGw1ZWU0T3A4cnQyYk1IZ1B6OGZOTFMwaWdvS0hCelJKZVcxV29sUER5Y3FLZ29YWmpKbjFaU1VrSnViaTZIRHg4bVB6L2YzZUZJRFpTZW5nNUFZV0VoNmVucGJOdTJ6YzBSU1Uxbk1wa0lDZ29pSmlZR0x5OHZkNGNqSHFxZ29JRDA5SFJPbmp6cDdsQ2tCbkpkY3prY0RvNGVQYXE2VHp5SzJXd21MaTRPZjM5L2Q0Y2ljdG1ZSExwZDZmR3lzN1A1bi8vNUg5NSsrMjJnNXQ5bGNkM2hoSnIzV1YyZkxURXhrUmRmZkpHNmRldTZPeVNwNXZidjM4ODc3N3pEMHFWTDFWTkpxa1RwYzdMS21GUTFWM21Mam81bThPREJEQmd3d04waGlRY3FLaXBpMGFKRi9PTWYvd0JxWG50UlBFTkpTUW5nUEM5WkxCWTNSeVBpNUtvbmc0T0RXYkZpaFc3eXlSVkRQUytyQWJ2ZHpva1RKekNielFRRUJCQVZGZVh1a0txVTNXNG5OemNYaThWQ1VGQlFqYnBRUG5YcUZBY09IS0NvcUlnVEowNjRPeHlwQVFvS0NqaDU4aVJlWGw2RWhJUVFFaExpN3BDa2hqbCsvRGlabVprRUJBUlF1M1p0WGNCSmxTb3FLdUwzMzM4bkp5ZUh6TXhNZDRjakhzcmhjSERzMkRGTUpoTUJBUUhVcVZQSDNTRkpEVk5TVXNJdnYveUMyV3ltWWNPR1NoQ0p4eWdxS21MUG5qM1k3WGFLaTR0Vk51V0tvZVJsTmVMdDdVMXljakpQUHZta3UwT1JpN1IxNjFZZWZ2aGhkNGNoTlZCWVdCaDMzMzAzZDl4eGg3dERrUnJtczg4KzQrbW5uNlpidDI0OC9mVFQ3ZzVIYXJqTXpFem16NS9QMHFWTDNSMktWQU1XaTRYT25UdnovUFBQdXpzVXFXRk9uanpKZGRkZGg2K3ZMNHNXTFhKM09DS0E4OGJOb1VPSHVPV1dXOXdkaXNobHB6RVdJaUlpSWlJaUlpSWk0cEdVdkJRUkVSRVJFUkVSRVJHUHBPU2xpSWlJaUlpSWlJaUllQ1FsTDBWRVJFUkVSRVJFUk1RaktYa3BJaUlpSWlJaUlpSWlIa25KU3hFUkVSRVJFUkVSRWZGSVNsNktpSWlJaUlpSWlJaUlSMUx5VWtSRVJFUkVSRVJFUkR5U2twY2lJaUlpSWlJaUlpTGlrWlM4RkJFUkVSRVJFUkVSRVkrazVLV0lpSWlJaUlpSWlJaDRKQ1V2UlVSRVJFUkVSRVJFeENNcGVTa2lJaUlpSWlJaUlpSWVTY2xMRVJFUkVSRVJFUkVSOFVoS1hvcUlpSWlJaUlpSWlJaEhVdkpTUkVSRVJFUkVSRVJFUEpLU2x5SWlJaUlpSWlJaUl1S1JsTHdVRVJFUkVSRVJFUkVSajZUa3BZanl2YTZHQUFBZ0FFbEVRVlNJaUlpSWlJaUlpSGdrSlM5RlJFUkVSRVJFUkVURUl5bDVLU0lpSWlJaUlpSWlJaDVKeVVzUkVSRVJFUkVSRVJIeFNGWjNCeUJuVjFKU1V1Wi9BSWZEWWZ4c01wa3dtVXh1aVUwcXorRnc0SEE0Z0xMZlpVbEppYjVMdVdnNlAwaFZLbjNlY2owdVhiNUFaVXd1blRQcnlkSmxUK2MwS2MxVkhvcUxpNDF5WXpLWnlweWJ6R2IxelpDTGM3WnpVZW55QlNwamN2bVZib3VkMlVaVFBTbFhDaVV2UFZSZVhoNEhEaHdBSURzN201eWNIRXBLU2poKy9EaHBhV2tBK1BqNFVMdDJiV3JWcXVYT1VPVWM3SFk3T1RrNVpHVmxBWkNlbms1eGNUSDUrZm5zMzcvZnFHQjhmWDJKaVlsUlkwZ3FKU2NuaDhPSER3T3dmLzkrVHB3NFFWRlJFVWVPSERIT0R3RUJBVVJGUldHeFdOd1pxbFJEcDA2ZDRzaVJJK1RuNXdPUW1aa0pRRzV1cmxHK1RDWVR3Y0hCMUs1ZDIyMXhTczNnY0RqSXljbmh0OTkrQXlBcks0dWNuQnlLaTR2SnpzNDJ5cHl2cnk4UkVSRnE4MXpCN0hZN3UzZnZCcUNvcUlqczdHeUFNbTFqaThWQ3c0WU44Zkx5Y2x1Y1VqMlZsSlJ3Nk5BaFRwNDhDVGpyUW5BbXlsM2xDOERMeTR1NHVEaTN4Q2hYcHRKbDArRndjUFRvVWNCWk5uLzU1UmRzTmhzQWZuNSsxS3RYejUyaGlsUXBrOE9WdGhlUHNtWExGaDU2NkNHajRxeElzMmJOZU9HRkYzU1M4bUFuVHB4ZzZkS2xUSjgrL2F6YldLMVdycjMyV3Y3eGozOWN4c2lrT2x1MmJCblBQdnNzUlVWRkZiNXVNcG5vM2JzM1R6enhoTkdnRWFtc1hidDJNV3ZXTEw3Kyt1dXpiaE1TRXNMdHQ5L092ZmZlZXhrams1cHF4WW9WUFBmY2MwYkN2Q0tkTzNkbXpKZ3hOR3pZOERKR0pwN2t4SWtUcEtTa25MT2NCQVVGOGZubm55dkpMUmVzb0tDQW1UTm44djc3NzU5MUc0dkZRcnQyN1hqampUY3VZMlJ5cGN2UHoyZkdqQm44Ny8vKzcxbTM4Zkx5b2wrL2Zvd2JOKzR5UmlaeWVhbWJsNGZ5OGZFaEtpcXF3aTdpcmlFeS92NytSRVZGdVR0VU9RZC9mMy9pNHVLd1dxMW4vUzZEZ29KSVRFeDBkNmhTamZqNStSRVNFbkxXTXVYbDVZV3ZyNjk2bnNoRmFkQ2dBZTNhdGNOa01wMTFtRkppWWlJcEtTbHVqbFJxaXFpb0tCSVNFczU1VG91T2psYmk4Z3BuTnB1cFU2Zk9lZHZHUGo0KzdnNVZxaUdielVhZlBuMHdtODFucmZ1OHZiMTU4TUVIM1J5cFhHbXNWaXVkTzNjR0toNCs3bkE0c0ZxdGRPM2ExYzJSaWxRdEpTODlWR2hvS0IwNmREanJ2QlZoWVdGMDdOaFJ5UWtQWnpLWmlJeU1wRU9IRG1kOVBTUWtoRFp0Mmx6bXlLUTZpNDZPcGxXclZoV2VIMHdtRS9YcjF6ZVNUeUlYcWxhdFdzVEV4QkFlSG43V2JmejkvUWtMQzd1TVVVbE41a3BlbmsxMGREUXRXN2E4akJHSkovTHk4cUpIang1bnJmdTh2THpvM2J1MzZqNjVLQ2FUaVRwMTZweHpSSnZGWXRHSU43bnNyRllyYmRxMElUZzR1TUxYVFNZVFBqNCtYSFhWVlpjNU1wSExTOGxMRHhVUkVVRnljbktGZDQ5ZGxXdnYzcjNkRUpsY3FMQ3dzTE1tTHkwV0M1R1JrYXBzNUlJMGF0U0l6cDA3WTdXV243YllaRExSckZrenVuWHI1b2JJcEthSWpJeWtjZVBHeHMrbGt3Ryt2cjZFaDRmajYrdnJqdENrQmdvUER5Y3VMdTZzYy9SR1IwZlRva1dMeXh5VmVCcWJ6Y2FBQVFQT09oMktyNjh2UTRjT3ZjeFJTVTFpdFZxNSt1cXJqWjlMMTMxbXM1bmF0V3NUR0Jqb2p0RGtDdWZ0N1YybWJWKzZiRnF0VnBLVGsvSHo4M05IYUNLWGpaS1hIc3BrTWhFVUZFU2pSbzBxZk0zYjI1dWdvQ0EzUkNZWHl0ZlhsOWpZMkFvVFRjSEJ3U1FsSlZYNG1zalptTTFtUWtKQ2lJaUlLUGVhdDdjM2dZR0JLbFB5cDlTclY0ODJiZG9ZaTRpNWhzeVpUQ2FhTjI5T3o1NDkzUm1lMURCV3E1V0dEUnRXT0lXSzJXd21ORFJVMCtRSTRKeFdxVUdEQnVXZU41bE1oSWFHNHUzdDdZYW9wS2J3OHZMaXBwdHVNbTZrbEs3N3ZMMjllZUNCQjl3Wm5sekJYTVBDWFVuTDBzdVdlSGw1Y2NNTk43Z3JOSkhMUnNsTER4WWNIRXpidG0zTDNGbHhyZkRhdG0xYkxjUlJUVmdzRnFLam8wbEtTaXIzV21ob2FJWFBpNXhQN2RxMWFkYXNXYm56UTUwNmRXamV2TGtiSTVPYUlDQWdnTWFORzVkTGtMdm1uR3ZhdEttYklwT2E2bXk5Syt2WHIwLzc5dTNWNWhHZy9BVTgvREZrWFBPOXlaOWxOcHVKaTR1cmNINWRiMjl2T25iczZJYW9SSnpudnNURXhIS0xrYm5PZjJxWHlaVkF5VXNQNXByMzhzd2VWREV4TWR4NjY2MXVpa291Um1Sa0pOMjZkU3MzL0NRd01MRENIZ1FpNXhNYkc4dlZWMTl0OUl3RFp3TW1QajZlTGwyNnVERXlxU2txbW9mUVpyT3BaNjlVaWVEZ1lHSmlZc29OSFkrSmlhRlZxMVp1aWtvOGpaZVhGMzM3OWkxM0R2THg4ZUh1dSs5MlUxUlNrMWl0VnE2NTVwb3l6NmxucjNnQ2YzOS9rcE9UeXp4bnRWcHAzYm8xb2FHaGJvcEs1UEpSOHRLRHVlWkRMSDBueFd3MjQrZm5weE5VTmVQdDdVM3QyclhMSkpxQ2c0TnAxNjZkNW8yVGkrTGw1VVh0MnJXcFU2ZU84Wnl2cnkrMWE5ZlduRGR5U1VSR1J0S2tTUlBqcG92SlpDSXVMczVZOFZMa1V2TDI5aVkyTnBhNHVEampPZGROUGkwT0pTNnVFVWlsNStRMW04M1VyVnYzckl0WmlGd0kxN3lYcmphN2E4ajRIWGZjNGViSTVFcm41ZVZWWnRvZVY2OUwzYmlSSzRXU2x4NHVKQ1RFR0RwdU1wbk9PWCtpZUM2cjFVcGtaQ1FOR3pZMHZzdXdzREE2ZGVyazd0Q2tHcXRkdTdhUlhES1pUSVNIaDFjNDFFbmtZb1NFaE5DMGFWTUNBd014bVV5WXpXYWFOR21pWVhOU1pXSmpZK25Rb1lOeFRvdU1qS1I1OCthNnlTZGxXSzFXT25ic2FKUVRpOFZDNjlhdDNSMlcxQkFXaTRXcnJycUs4UEJ3NCtaZHJWcTE2TisvdjVzamt5dWQyV3ltVWFOR2VIbDVHV1hUeTh1cnpFMC9rWnBNeVVzUEZ4Z1l5RlZYWFdVTW82cFhyeDREQmd4d2MxUnlNV0ppWW95R2o4bGtJaUFnUUlrbStWT2lvNk5wM2JvMVpyUFo2QldueEpKY1NuWHIxdVdxcTY0Q25NTXlBd0lDM0J5UjFHUkJRVUhVclZ2WHVDaUxqNDh2TjBST3hHcTEwcU5IRDZOdDdPUGp3MjIzM2VibXFLUW04Zkx5NHZycnJ3ZWNDYU9LRmtnVXVkeE1KaE1oSVNIRzlGQVdpNFdFaEFRdDRpdFhEQ1V2UFp6TlpxTisvZm8wYWRJRXE5VktWRlNVRWw3VlZLMWF0WWlKaVFHY1NlbVdMVnNTR0JqbzVxaWtPdlB6ODZOUm8wWkVSMGZqNit0THZYcjFpSXlNZEhkWVVvTkVSVVVaVTVmVXIxK2Z0bTNidWpraXFjbTh2YjJwVTZlT2NSN3o5L2ZYa0hFcHgydzJVNjllUFJJU0Vvd2g0Mm9ieTZWa3RWcU5LVkpjSzVDTGVBS2J6V2JjckxIWmJCb3lMbGNVSlMrcmdaQ1FFTnExYTRlUGp3OVJVVkh1RGtjdWtzVmlJU0FnZ01EQVFDSWpJN254eGh2ZEhaTFVBTFZyMXlZaElZR1FrQkFqT1M1eXFZU0dodEtvVVNOc05odng4ZkZhelZlcVhKTW1UYmoyMm12eDlmVWxQRHhjcTR4TGhheFdLOWRlZXkxbXM1bkV4RVIzaHlNMWpNVmlvVldyVm5oN2UrUGo0OFBnd1lQZEhaSUk0THg1VTZkT0hTd1dDMWFybFRadDJyZzdKSkhMUnNuTGFzRGYzNSttVFp0U3QyNWRKYnlxdVFZTkdqQm8wQ0Q4L1B5VWFKSkxJakl5a3NhTkc5T3dZVU0xWUtSS05HalFnT3V1dTQ3dzhIQjNoeUpYZ05EUVVHSmpZMm5UcGcxOSsvWjFkemppb2F4V0swbEpTZmo0K05DclZ5OTNoeU0xa00xbTQ1WmJicUZCZ3didURrWEVZREtaaUlpSUlDa3BpZERRVUdyVnF1WHVrRVF1bXl0aTFSZUh3OEdSbzBmSi9qMkg0OGVQQXlaM2gzVEJpb3BMaUcwVVIzNmhuZTgzL09EdWNDNktuNTh2b1NFaFJFYUVWMnJCb2RMZjI0a1RKM0E0TGtPUWwwRlFTQ2lCUWNIOHRDdk4zYUZjRWlhVGllQ2dJTUxEUXdrTkNYRjNPT2VVbTN1Y3JHUEh5UDQ5aDVLU0VuZUhjOGw0Mlh5b1V6ZWFJMW5aSE1uS2RuYzRsMHl0V2o2RWhvUlFKNnEyTWJlWkp5c3BLZUhJMFN4Ky8vMTNqcDg0UVhXc2F5cHkvUGh4R2pSc2hNbHNxcmIxVDBWTVFIaDRHR0dob1FRRlZiOHBQQndPQjc4ZE9Wcmp5aHZBOFJONTFQTDE0K0Nod3h3K2t1WHVjQzRaYjI5dlFrT0NxUjBaZ2JlMzkyVTVaazB1SndVRkJTUTBhMDZodmFSR25adHNOaTlDZ29PSmpJakExN2Q2SkNheWYvK2RyS3hzY25KemNkU1FCbnR4Y1RIMTZqY2t2NkN3UnBVdmIyOXZ3c05DaVlnSXg3c2E5bXd2S0NqZ3R5Tkh5YzcrbllMQ1FuZUg0eGJGeGNWMHVhNGJ1VG01TmFwc1hnaGYzMXJHTllMWnJQNTRWd3FUbzZiVU1HZVJkU3lic1pPbXNIck5XbmVIOHFjNEhBNW5jOU5VL1J1ZENmRk5lZjJWdnhQYjhPeDNNbXZLOTFZeDUzZnBxRUVYRUM1MzN6bVFDV01lcFZZdEgzZUhVa1pCUVFGejUvK0hsMmE4NnU1UXFvZ0RITlNJODBORmdvT0NXUGorT3pTT2ErVHVVTTdxNk5Fc0huNThRbzFzUkJyMUQ5VFlNdmI4TTVNWjBQY1d2THk4M0IxS3BSdzltc1ZqRTU3a20yKy9jM2NvVmNQaEFCeGdxcGtYSkVHQmdYenc3aXlhTjB1bzB1UFU5SExpY0Rnd20ycG1ld3FjYzZYLzQ0Vm51ZkdHWkkrOWdYZnExR2xlL01jL2VmOC9DOTBkU2hXcHVXMzJ5SWdJM25uelgxVitIcnFVZnRxNWk0RjNEK2ZVcVZQdURzWHRIQ1VsbUpTMEl5dzBsSTgrZkkrWTZHaDNoeUtYUVkxT1hwN015Nk5OeCtzb0xpN0daRExoN1czRGFya2lPcHQ2cEJLSGc2S2lRb3FLN0FDc1NWMUdkTjA2NWJZN2Z1SUU3VG9uNjN1ckpodzRzTnVMS1Nnb0FNRFAxNWN0MzMvdFVRM3R3U05Hc25hZDgrTE4yMmJEYXJVYXE5bUs1eW91S2FHb3NCQjdjVEVBSzVjdUlhNVJySnVqS2k4bko1ZWtMamVVT21kNVkvV2c4aThWYytEQVhtUTNlbTdjZWZzQXBrNTV3czFSblYvNU9sTGxyYm9vS1NtaHNLZ0l1OTNaRHZxL1pSK2Y4MGJ1bjZIelV2VlY0aWlocU1oT1VWRVJBQS9jTjR6SFJ6L2s1cWdxZHUwTnZUaVVtUWs0ZS9SWnJSWk1OVERSVjVNNHowT0YyTzNPdHRVN2I3NUd0NjdYdWptcTg5dThkVHY5LytxY2U5UnF0V0x6OGxLUHV5dFljVWt4aFlWRkZQLy9hNFF2bDM5Q3d3YjEzUnlWVkxVYW5SR2FNM2MreGNYRitQajQ4Sis1YnhFU0hJVEZZbEhTd2sxS1Nrb29LaXJpL2tjZTU1ZmRlM2p5bWVkNVo5YS95MjMzK3F3NSt0NnFFWWZEZ2QxdVo4dTJIM2wwL0dUeVRwM2l5OVZydVBINmJ1NE9EWUN0MjMva20yKy9CMkRTMk5GMHY3NGJYa3BlVmd2RnhjNmsrT0I3UjNINHR5TU11ZmNCdmw3NXVjYzFWdi94cjVrVUZ4Y1RFaHpNdTdQK1JYQ1F6bG5WZ2NQaG9Lakl6cnJ2dm1meXN5K3c0TVBGOU8zVGkvWnRQWHZ1V0ZjZEdlRHZ6L3kzWjZxOFZTUEZKU1hrNStmejlOU1grSGI5Um5yZU1vRHRHOVpXeVJCeTEzbEo1YVQ2Y2JXWFgzdHpEaDkvdG95NTgvL0RReVAvaHJlM1p3M3hYYjEyblpHNC9NZUx6OUcyMVZXNk9Wd051RzRNVDM1bUd0OXQrSUZuWC9pN3h5Y3ZUK2JsY2Z2ZHd3RG9jazFISm84ZlF5MGZINDlyRDhybFUxeGNUTjZwVXd5NjUzNSt6OGxoK01pSCtiOWxIN3M3TEtsaU5mb3ZmbVhxVndBTUh6S0lpUEF3VmFodVpqYWI4ZmIyWnN6RER3Q3dmY2RQRlc3MzFXcm5VUEhoZysvVTkxWU5tRXdtdkx5OGFOKzJOVDI3WHcvQWg0cy9jbk5VZi9oOCtVb2NEZ2RKYlZ0elU0L3UyTHk4Vko2cUNZdkZncSt2TDNObi9SdUx4Y0toek1QOGR1U291OE1xWjkxM3p1VDRmY01HRXg2bWMxWjFZVEtac05tODZOYjFXaHJVY3k2Z3R2M0hpdXNsVCtLcUkwY012VXZsclpxeG1NMzQrZm95N3JHSEFiRGI3UncvY2JKS2p1VTZMNm1jVkQrdTl2SkQ5OTlMU0hBd3AwNmZadU9temU0T3E1dzU3ODRINE9hYmV0Q2hYUnU4MUw2cUZpeG1NejQrUGp3eC9qRUE5dTAvUUc3dWNUZEhkVzdaMmI4YlBkWW5qbmtFUDE5ZkpTNnZjQmFMaGNDQUFENTQ1MDFNSmhONzkrMG5KeWZYM1dGSkZhdlJmL1g3RHh3QW9FZjNaRGRISXFVMWJkSVlFL0I3VHNXVGVtY2NjdDdGN1hIajlaYzVNdmt6VENZVDEzZnJBc0F2dS9lNE9aby83TjIvSDRDcldpU3FVVjFOK2Z2N1VjdkhPWS9xaVJNbjNCeE5lWWQvK3cxdzlnYVE2cWwxcTZzQU9IRHdrSnNqT1Q5WEhlazYzMHIxRTF4cWdTalgwT0JMelhWZVVqbXB2cnk5YlRSdEVnZkF2dlFEYm82bXZCMC83UVNjWlV6dHErb25KRGlZdW5XaUFOaVhudTdtYU03dGRINis4ZGpQejgrTmtZaW5DUXdNTUJZQ3p0TmNxRFZlalU1ZXVpYnpEZlB3RlpDdk5EWXZMMnplM3BTVWxIQXlMNi9jNjZkT253YjB2VlZIRWVGaEFQeWU4N3ViSS9uRHlaUE9NdWJ2NSt2bVNPVFBjTTJoV2xoWU5SZjZmOGJwMDg1R2RYQlFrSnNqa1lzVkhob0t3TW04cXVrRmR5bTU2c2lRNEdBM1J5SVhxL1RDVUZVMTlienJ2S1J5VXIwRkJnUUFjTndEZThibDVEcDdPWVVFcVl4VlYvNy9QeEZZVlQzQUw1V1M0aExqc1NmTnFTK2V3WFh6cEtwdUJvcm5xTkhKU3hFUkVSRVJFUkVSRWFtK2xMd1VFUkVSRVJFUkVSRVJqNlRrcFlpSWlJaUlpSWlJaUhna0pTOUZSRVJFUkVSRVJFVEVJeWw1S1NJaUlpSWlJaUlpSWg1SnlVc1JFUkVSRVJFUkVSSHhTRlozQnlCeU9adytmWnJ2dnZ1T3VYUG5rcDJkRFVDTEZpMHdtLy9JMzIvYnRnMEFQejgvaGcwYlJzZU9IUWtNREhSTHZDSWlJaUlpSWlJaW91U2xYQ0ZxMWFwRmNuSXltemR2WnRXcVZRQTg4Y1FUK1B2N0c5djA2ZE1IZ09iTm05T2pSdyszeENraUlpSWlJaUlpSW4vUXNIRzVvbGl0NTgvWGUzbDVYWVpJUkVSRVJFUkVSRVRrZk5UelV1UWNGaTFheEh2dnZRZkFpQkVqV0xObURmdjI3YU5seTVhTUhqM2FHRlplV0ZqSXZIbnorUG5ubjRtTWpDUXZMNC9odzRkVHYzNTlZMSs3ZCs5bTd0eTVCQWNIOCtPUFA5SzNiMS82OXUzTGxpMWJlTzY1NXlnc0xDUXhNWkVYWDN6UmVNK0VDUlBZc1dNSC92NytUSmt5aFlTRWhITWVhOG1TSmF4YnQ0N216WnZ6OWRkZmMrellNZUxqNDBsSVNHRGR1blZNbkRpUkprMmFYTjVmb29pSWlJaUlpSWpJUlZMUFM1Rnp1T1dXVzR6SDI3WnRZOHFVS1hUdjNwME5HemJ3MGtzdkdhL05uajJiVHovOWxDRkRoakJ1M0RoeWMzTVpOMjRjV1ZsWkFHUmxaVEY1OG1SaVltSjQvUEhIc2Rsc3ZQMzIyK3pjdVpQV3JWc2JDY1VkTzNhUWtaRUJRRVpHaHZHNFVhTkdKQ1FrblBkWU5wdU5aNTk5bG1IRGhoRVpHUWs0NS9ZY01XSUVEejMwVU5YL3drUkVSRVJFUkVSRUxpRWxMMFhPd1dLeEdJOVRVbElJQ0FpZ1o4K2VnRE9abVpHUndkR2pSL252Zi84TFlQUzByRmV2SG5sNWVTeGR1aFNBanovK21MeThQQm8yYkdqc0t5WW14dWk1MmJCaFEySmpZd0dNZlgzenpUZDA3Tml4VER6bk8xYlBuajN4OWZXdDhMTzBhdFhLT0lhSWlJaUlpSWlJU0hXZzVLVklKYmxXSmc4TEN6T2VTMDlQNTlkZmY2V2twQVFBSHg4ZjRJKzVOWC81NVJjQWR1M2FCV0JzMTY5ZlA5NTQ0dzJpbzZPTmZkMTQ0NDBBZlBubGwrVG41d05nczluS3hIQytZNTFydms2ejJWeXBPVDlGUkVSRVJFUkVSRHlGa3BjaUY2aDBiMHdBaDhOUjdqVlhndEgxYzNGeE1RQjc5KzQ5NjM2N2RldUd6V1lqSnllSG1UTm5jdlhWVjVmYnBqTEhFaEVSRVJFUkVSR3BLWlM4RkxsQXg0OGZOeDQzYk5pUXVMZzRvMWZtcVZPbkFDZ29LQUNjYzFXNnRnTllzMlpObWZlN3RnY0lDQWlnYytmT0FCdytmSmdHRFJxVU8zWmxqaVVpSWlJaUlpSWlVbE1vZVNsWEZMdmRiand1S2lveUhoY1dGbGI0dUxTMWE5ZFNYRnpNcGsyYkFPY2NrblhxMUNFeU1wTHUzYnNEa0ptWmljUGhZUC8rL2ZqNitob0wvdlR2M3grcjFVcGVYaDVUcGt3aE5UV1ZPWFBtc0gvL2Z1Q1BucGs5ZXZRQW5ITmlsbjdlcFRMSGNuSDF5SFQ5THlJaUlpSWlJaUpTM1dnQ1BMa2luRDU5bXUrKys0NXQyN1laenkxYXRJaHUzYnJoNWVYRm1qVnJqT2QzN3R6SnlwVXJ1ZnJxcThzc2ZoTVNFc0tFQ1JQWXYzOC9TVWxKUFBMSUk4WnI5OTEzSDE1ZVhzeWVQWnVRa0JDQ2dvSVlNMllNb2FHaEFNVEV4REI1OG1UZWZmZGQ5dS9mejlLbFN4azZkQ2pObWpWajY5YXRyRisvbm03ZHVuSFZWVmNSSHgvUE5kZGNRM3A2T2x1MmJBR2N3ODNUMHRKbzJyVHBlWThGc0gzN2R0TFQwd0hZdW5Vcmh3OGZKaW9xcW1wK3VTSWlJaUlpSWlJaVZVVEpTN2tpMUtwVmkrVGtaSktUa3l0OFBUWTJsc0dEQjVkN3ZuUlB6Y1RFeEFxM0FmRDI5dWIrKys4L1p3enQycldqWGJ0MjVaNXYxYW9WOCtiTk0zNmVQbjA2NEZ4Ti9NMDMzN3lvWTExMTFWVXNYTGp3bk51SWlJaUlpSWlJaUhnNkRSc1hFUkVSRVJFUkVSRVJqNlRrcGNnNWxKNHZVbk5IaW9pSWlJaUlpSWhjWGtwZWlwekQwcVZMamNlcHFha2NPblRJamRHSWlJaUlpSWlJaUZ4Wk5PZWx5RG4wNjllUGZ2MzZ1VHNNRVJFUkVSRVJFWkVya25wZWlvaUlpSWlJaUlpSWlFZFM4bEpFUkVSRVJFUkVSRVE4a3BLWElpSWlJaUlpSWlJaTRwR1V2QlFSRVJFUkVSRVJFUkdQcE9TbGlJaUlpSWlJaUlpSWVDU3RObDdLNmRPbitlNjc3NWc3ZHk3WjJka0F0R2pSQXJQNWp4enZ0bTNiQVBEejgyUFlzR0YwN05pUndNQkF0OFFyQXZEbGwxK3lZTUVDWG56eFJjTER3MW05ZWpWdnZmVVdiN3p4aHNybVJjalB6MmZGaWhWOCtPR0huRHg1RW9EazVHUUdEaHhJVEV3TUFCczJiR0RObWpWODg4MDNEQjA2bEQ1OStyZ3paQkVSa1Q5RmRaOVV0WjA3ZDdKa3lSSysrKzQ3QUFJREF4a3hZZ1RKeWNrQUhEdDJqTysvLzU0RkN4YlFvRUVEUm80Y2FaUTlFUkVSSlM5THFWV3JGc25KeVd6ZXZKbFZxMVlCOE1RVFQrRHY3MjlzNDJxb05XL2VuQjQ5ZXJnbFRwSFNPbmJzU0ZaV0Zvc1dMU0lzTEl6RGh3OHpZc1FJSlM0dmtvK1BEMzM3OXFWdTNibzg5OXh6QVBqNitwWnBRQ2NsSlhIczJERWFOV3FraXpjUkVhbjJWUGRKVld2V3JCa1RKMDVrN05peHBLV2xrWitmVDRzV0xZelh3OExDNk5tekoxOSsrU1dUSjArbVZxMWFib3hXUkVROGpZYU5WOEJxUFg5TzE4dkw2ekpFSW5KK3ZyNitEQnc0a0pFalJ6Snc0RUFlZnZoaDR5NjJYTHdPSFRyUXZuMTdBRmFzV01HQkF3ZU0xK3gyTzk5OTl4MDMzM3l6dThJVEVSRzU1RlQzU1ZVeW04Mzg3VzkvQTZDd3NKRDMzbnV2ek90ZmZmVVZLU2twU2x5S2lFZzU2bmw1Q1N4YXRNaW9mRWVNR01HYU5Xdll0MjhmTFZ1MlpQVG8wVVlQdU1MQ1F1Yk5tOGZQUC85TVpHUWtlWGw1REI4K25QcjE2eHY3MnIxN04zUG56aVU0T0pnZmYveVJ2bjM3MHJkdlg3WnMyY0p6enoxSFlXRWhpWW1KdlBqaWk4WjdKa3lZd0k0ZE8vRDM5MmZLbENra0pDU2M4MWhMbGl4aDNicDFORy9lbksrLy9wcGp4NDRSSHg5UFFrSUM2OWF0WStMRWlXelpzcVZTbjZtNjJyQmhBNis4OGdwSlNVbHMzNzZka0pBUVJvNGNTZVBHalFIWXRXc1h5NVl0QStDSEgzNmdhZE9tUFBqZ2c0U0ZoWEhnd0FHbVRadkd3WU1IaVlpSW9HdlhydGp0ZGo3NTVCTUFyci8rZWthTkdzWDI3ZHVaT25VcWRydWQ1czJiTTM3OGVHYk9uTW4zMzM4UHdNaVJJK25WcXhjQXExZXZadVhLbFpoTUpuSnljaGcyYkJodDJyUUJuQmNMQ3hZczRNQ0JBOWp0ZG1Kall4azBhQkFXaTRYNTgrZXpjT0ZDQUZKU1VoZzRjQ0JQUGZVVUJ3OGVKREF3a0lrVEo1YTVxeTBYWnZqdzRXelpzZ1c3M2M2Y09YTjQ1cGxuQUZpNWNpWEp5Y2xZclZZMmJ0eklDeSs4WVB4dEppUWtjT2pRSWI3OTlsdkErVDIzYk5tU2wxNTZpWDM3OWhFZkgwOVNVaElmZi93eFBqNCszSDMzM1Z4Ly9mWEdNYzlWOWpJeU1wZzZkU29IRHg3RTM5K2ZEaDA2c0dQSERtSmlZaGd4WWtTWkhqTHo1ODluNjlhdHRHalJvbHc4cm5LM2F0VXFVbE5UQ1FzTG83Q3drQWNlZUlEQXdFQzJidDNLczg4K2EzeW1zV1BITW0vZVBLTkgra01QUFVTUEhqMHVxUHlkN1ZnaUl1SlpWUGVwN3F0S1RaczJKVGs1bVZXclZ2SFZWMS9SdTNkdkVoSVNLQ29xWXMyYU5UejU1SlBrNWVYeHlpdXZHRzNtL3YzN0E1Q2Fta3B1Ymk1Tm16WmwvUGp4WkdSazhNSUxMM0Q2OUdsNjkrN044ZVBIV2I5K1BURXhNWXdhTllvbVRab0F6bXV3RHovOGtLeXNMREl5TXNqT3ptYmd3SUdrcEtRQWxMbk9hdENnQVhYcjFpVXRMWTMyN2RzemJOZ3dmSDE5QVVoUFQyZnExS2wwN05nUnM5bHN4Tk80Y1dNbVRacEVSRVRFT2R2dEN4Y3VaUDc4K1FEY2ROTk5EQnc0a09lZmY1N2R1M2NUR0JqSWswOCtTVUJBQU04ODh3eVptWmtFQmdZeWRlcFVObS9lekx2dnZnczRwM040OE1FSHNkbHM1T1RrOE5aYmIrSHQ3VTFtWmlhOWV2V2lhOWV1bC9YN0ZCRzVYTlR6OGhLNDVaWmJqTWZidG0xanlwUXBkTy9lblEwYk52RFNTeThacjgyZVBadFBQLzJVSVVPR01HN2NPSEp6Y3hrM2JoeFpXVmtBWkdWbE1YbnlaR0ppWW5qODhjZXgyV3k4L2ZiYjdOeTVrOWF0V3hzVjhJNGRPOGpJeUFBZ0l5UERlTnlvVVNNU0VoTE9leXliemNhenp6N0xzR0hEaUl5TUJKeHplNDRZTVlLSEhucm9najVUZFpXZm44LzQ4ZU41OU5GSHVmZmVlMGxMUytQMTExOEhJRE16azBtVEptRzFXbm5zc2NmbzJiTW5HemR1Wk5hc1dRRFVxMWVQMXExYkExQ25UaDJHRGgzS0hYZmNZZXc3SlNVRm04MUd1M2J0aUk2T0JxQjE2OWFFaG9iU3RtMWJ3Tm03MTlXSTNyQmhBOU9uVHljbEpZV0hIMzZZZmZ2Mk1XM2FOSXFLaWdDWU5Xc1dTNVlzNFlFSEh1QysrKzVqMGFKRmZQYlpad0Q4NVM5L01ZNTczWFhYRVJFUlFjT0dEUUdJaTR0VDR2SlBpb21KTWI2blRaczJzV0hEQnZMejgxbS9mcjNST0d6ZnZqMTE2OVlGb0UyYk5nd2RPdFRvK1dxeFdPalZxeGN4TVRHMGE5Y09nTDE3OTlLa1NST21UNTl1Tk01MzdOZ0JuTC9zUlVkSDA2cFZLd0NDZ29KNDlORkhHVDU4T0QvODhBTXpaODRzRS91dHQ5NUtpeFl0eXNSak1wbU16L1AxMTE4elk4WU1icjc1WmthUEhrMWFXaHF2dnZvcUFLMWF0YUpPblRxQXMreUdoWVhScVZNbndGbDJYVk5tVkxiOG5ldFlJaUxpV1ZUM3FlNnJha09HRE1IYjJ4dHdYck00SEE2V0wxOU9qeDQ5c0ZncytQbjVHY2x0czluTTBLRkRHVHAwS0NFaElRQmNmZlhWUkVaRzBxWk5HNk1UeUtaTm14ZzhlRENQUFBJSXYvNzZLMU9tVENFdkx3K0F0OTU2aTBXTEZuSFhYWGN4YmRvMGpoMDd4dXV2djg3ZXZYc0I1L2NkRlJVRk9JZTNUNW8waWM2ZE8vUEZGMThZblJNQTZ0ZXZUMUpTRW9NR0RTb1hUMFJFQkhEdWRyc3JXUXJPc2hNZUhrNnpaczBBWjlsSlNFZ2dPanJhdUY1bzJMQWhzYkd4SkNVbEdlL3IxYXNYTnB1Tm9xSWlubnJxS1E0Y09NQWpqenpDRFRmY3dNc3Z2OHp1M2JzdjJmY2tJdUpKbEx5OEJDd1dpL0U0SlNXRmdJQUFldmJzQ1RnVGZ4a1pHUnc5ZXBULy92ZS9BRVlsVzY5ZVBmTHk4bGk2ZENrQUgzLzhNWGw1ZVVZREtDVWxoWmlZR09NT3Jhc0NBNHg5ZmZQTk4zVHMyTEZNUE9jN1ZzK2VQWTA3aUdkcTFhb1ZzYkd4bGZwTTFWbWpSbzFvMmJJbEFNZVBId2N3ZnMvWjJka1VGUlVaaXpPNTVqdzlkT2lROGY3U2l6aWR5V1F5bFh0c05wc3BMQ3prODg4L0w3Zk5CeDk4QUVCc2JDd1JFUkYwN3R5WnVMZzR6R1l6UjQ4ZTVZc3Z2aUF5TXBLUWtCRHExS21EeFdJeGVpZVVqc05rTXBHZW5zNm1UWnZLSFVNdTNoMTMzRUZBUUFBQWI3LzlOcDk4OGovYllEa0FBQ0FBU1VSQlZBbTlldldxMU8rMzlQZmpldHlnUVFQYXRtMUxkSFMwa1FSZnZudzVVTG15Vi9wdkV6QnVmcmdTNVdmYkRpb3VkMDJhTk1Gc05sTzNibDNXcjE5djdNKzE3Wm1mcy9UUGxTMS81enVXaUloNEZ0VjlxdnVxVWxoWUdBTUdEQUFnTFMyTjVjdVhzMlhMRmpwMzdteHNjNjZ5VnRIMzBhbFRKNktpb3VqU3BRdisvdjZjT0hHQ05XdldBTTRFdWNQaFlOdTJiZGhzTm1QNnI3TzE3UjBPaDdGNHF5dWhYZEYyWjhaekllMzJNOTliK2pPZFdZNC8rdWlqY3U5YnQyNGRlL2Z1cFduVHBzQWZmd3NyVnF3b3Q2MklTRTJnWWVPWG1LdFNDZ3NMTTU1TFQwL0haREpSVWxJQ09DZEZoei9tMXZ6bGwxOEE1NUFad05pdVg3OSs5T3ZYcjh6K2I3enhSdDU2NnkyKy9QSkwvdnJYdndKZ3M5bktiUFBycjcrZTgxam5tcS9UYkRaak5wdXgyKzNuL1V4bk5oaXJFMWZzUzVZczRmMzMzNmRObXpZODl0aGpBQ1FtSnZMYWE2OWhzOWxZc21TSjBmQXBMaTcrVThkY3Rtd1puVHAxSWowOTNYaXVzTENRUFh2MkFIOTg3eE1uVGpSZTM3MTdOdzZIZ3hNblRqQjM3bHdBRWhJU01KbE1GY2J6MldlZmNlMjExeHJKYS9uekFnSUNHRFJvRUcrKytTWVpHUmxzM3J5WjIyKy8vYUwzVjdyaDZ2cWJjcFdKQ3lsN3VibTV2UERDQzN6NzdiY2tKaVl5Y09EQWN0dWNyZUYvOHVSSm84RytlUEZpZkh4OHNObHNOR3ZXak56Y1hNTER3NDF0TjIvZXpPblRwOHMwOE0rbW92SjNJY2NTRVJIUG9McFBkVjlWNjl1M0wvLzk3Mzg1ZXZRb2I3enhCbE9uVHYxVCt5djl2WWVIaDNQeTVFbWpqRDN4eEJQRzlkaS8vLzF2bzJ5NTJ0Nmw3ZHk1azNIanhyRnIxeTVTVWxMS2RSSTU4MWlsWFVpN2ZjV0tGV3pZc0lHZmZ2cnBuSjhyTFMzTjZOVjU1dlBndkxhYk8zY3UrZm41Tkd2V3JGSnJONGlJVkVjNnUxV1JNKytZT1J5T2NxKzVLa3pYejY1S3pUV0VvU0xkdW5Wajd0eTU1T1RrTUhQbVRQcjM3MTh1VVZXWlkxMk1QL05lVDlXdlh6L2k0dUtZUEhreXI3NzZLcE1uVDhac05uUHMyREZlZSswMWJydnROcnAwNldJMFJpN1c4ZVBITVpsTUpDWW1sbm0rdUxqWTJPL2V2WHVwVjY5ZW1kZGRqYU9DZ2dMdXV1dXVjelpJdG0vZlRueDgvRG5MajF5Y2xKUVVsaTFiUm5wNk9vTUhENzVrKzNYOVRaVXVXNVV0ZTBGQlFVeWNPSkdmZi82WmNlUEc4ZUNERC9MUGYvN1Q2Q0ZRVWxKeTFoN0NwUnZkWGJwMEtWY3VTMnZUcGcyMzMzNDczMzc3clRGM1dFWE9WdjR1NUZnaUl1STVWUGVwN3F0S1BqNCtEQjA2bEpkZmZwbFdyVm9aVXdOY0NoWDFabHkrZkRtN2QrOW0yclJwZlBYVlY5anQ5Z3JMV0xObXpSZzFhaFFmZmZRUjc3enpEai8vL0RNelpzd3cydUNWS1dPVmFiZW5wS1NRbUpqSTdObXp6em5VZThXS0ZRd1pNb1FGQ3haVWVLeUFnQUNHRGgxNjF2ZUxpTlFVR2paZVJWeERrY0U1M05zMURCamcxS2xUZ0xOaUErY1FadGQyQUd2V3JDbnpmdGYyNEt5Z1hFTXFEaDgrVElNR0Rjb2R1ekxIdWhTZnFhWnd6Uk82WWNNR2R1M2F4WjQ5ZTVnNmRTb0JBUUgwN3QzN2toeGo5ZXJWOU8zYnQ5enp0V3JWTXViWVdiNTh1ZEdJS2lrcElUOC8zMGhtRmhVVmxXazhwNmVubDJ0d2JkNjh1Y3prOS9MbnJWaXhncVZMbDJLeFdManJycnRJU2txaWVmUG1sMnovcnI4cDEzUVFGMVAyNHVQakNRME41ZFNwVTJ6YXRJbWRPM2V5ZXZWcTh2UHpqZm1renVUbjUwZG9hQ2pnTEp1bDQzRU5rN3BRWnl0L1ZYRXNFUkdwT3FyN0trOTEzNFU3ZXZRb2MrYk00ZENoUTNUdDJwWFkyRmlHREJseVNZOXg0c1FKQU9NNjZWLy8raGRmZnZrbGd3WU5JaWdvcUZMN2NQVzQzTHQzTC92MjdlUFRUei9sNk5HajJPMzJzeVlsTDZUZFhobHBhV2trSlNWVjJJSEV0VkRWcmwyN09ITGtpUEg4L3YzN0wvZzRJaUxWZ1pLWEZTZzlaTnExYUFvNGgvaFc5TGkwdFd2WFVseGNiTXg5NDVyOE96SXlrdTdkdXdOL3pMdXlmLzkrZkgxOWpjVngrdmZ2ajlWcUpTOHZqeWxUcHBDYW1zcWNPWE9NU3NqVk05TTFZYmhyMHVjemh5RlU1bGd1cmg2WkZRMmJPTjlucXM1V3JWckYwYU5IQVl6aFNWYXJsWWlJQ0xadTNZcmRiaWN6TTVQRml4Y2JLeDBXRkJTUW1aa0psUCtkbC83OWxXNmN1QjVmZSsyMWhJZUhHeitYM3NZMURPdkhIMy9rNVpkZkpqVTFsWC8vKzk4VUZoYVdtYlI3NXN5WkxGdTJqTlRVVkRadTNGaG1LZ0p3THJKa05wc3I5WjNLK1pXVWxQREdHMjh3Wjg0Y2NuTnoyYlJwRThPR0RUdnJ0a0M1NzdlaWh1ckJnd2ZaczJjUCtmbjUvUGpqandER2ZMS1ZLWHVsRTl3QVI0NGM0ZmZmZndlY054VmVlZVVWWnN5WVFWcGFtdEd3clNpZVBuMzZBTTZMMVBuejU3TnUzVG9XTEZoQWNIQndoY2VwYUIrVkxYL25PNWFJaUhnRzFYMnErNnBhYW1vcW4zenlDWjkvL2pucDZlbkV4OGNiaTVLVzVtcHJWMVNlS25wdTgrYk5IRDkrblAzNzk1T1ZsVVZBUUFEWFhITU40RnpCSHB4ckJpeFlzTURZOSsrLy8wNU9UZzd3UjA5RzE3NWQwM25WcWxXTHZYdjNNbnYyYlA3NzMvOVdlQTNvZXMrRnROdlBMR3VsWDNQRlY3dDJiVHAxNmxUaCs2Njc3am9DQXdNcExDeGs2dFNwckZtemhvVUxGeHJYTnlJaU5ZMlNsNldjUG4yYVZhdFdHUk9HQXl4YXRJaTB0RFQyN3QzTC8velAveGpQNzl5NWs1VXJWNWJwalFnUUVoTENoQWtUbURkdkhrbEpTWXdkTzlaNDdiNzc3cU4zNzk3TW5qMmJhZE9tRVJRVXhQUFBQMi9jbVkySmlXSHk1TWswYU5DQS9mdjNzM1RwVXRxM2IwK3paczNZdW5VcjY5ZXZaOGVPSFZ4MTFWWEV4OGR6elRYWGtKNmV6cFl0V3dEbm5VSFgvQ2ZuT3hZNGg3cTQ1b0xadW5Vcmh3OGZydkQzY3E3UFZGMTE2dFNKSlV1V01IcjBhTjU4ODAwYU4yN01FMDg4UVVSRUJCMDZkQ0FxS2dwdmIyL3k4L081Ly83N0NRc0xvN2k0bUlNSEQ1S1JrV0dVa2ZUMGRQYnQyOGZhdFd1TmZhOWN1WkxDd2tJMmI5NXN6SGVVbHBaR2RuWTJYMzMxRmVCTWtLOWN1UktBN3QyN2M4ODk5eEFXRnNiNjlldjU1cHR2dU8yMjI0d0ZoTWFNR2NNMTExeERVVkVSSDN6d0FSa1pHVVl2VHRjRTRBQWJOMjRrS3l2TEtBOTc5dXd4R2w1eTRjeG1Nd01HRE1CcXRUSjI3RmhhdG14cFhCQ1ZWdnB2Wjh1V0xXUm5aeHQzMisxMmU3bHBIYUtpb3ZqaWl5OTQ0SUVIQUJnOWVyUXhuT3g4WmUvUW9VTnMzNzRkY0Y2NHZmWFdXMHlkT3BXNHVEZ2VmL3h4RWhNVDZkYXRHMTVlWHF4ZHU1WU9IVHFRazVOamxEV0h3MkU4N3Rldkh3TUdEQ0FnSUlCUFAvMlUxYXRYYytlZGQySTJtOW15Wll0eHdiaHg0MGFPSFR0VzVqT2xwcVlDbFM5LzV6cVdpRlN0L1B4OFB2NzRZLzc2MTcvU3AwOGYrdlRwdzR3Wk16aDQ4S0N4ellZTkc1Z3hZd2I5Ky9jM1ZzV1ZLNVBxUHRWOVZhMXIxNjdVcTFlUEZTdFdzR0RCZ2dxSFBPZmw1Um1kQ3h3T0IydlhydVhubjM4Mnl0ejY5ZXZMSmVrYU5HakFQLy81VHlaTm1rUmNYQnhQUC8wMGZuNSt3QjhyZE9mbjU5T2hRd2R1dXVrbWJEWWJPM2Jzd01mSGg2MWJ0eHJmL2FaTm0zanp6VGQ1Ly8zM2FkKytQYzgvL3p5dFc3ZW1UcDA2cEthbTByVnJWOEM1WUk2cm5lOHFCM0R1ZHJ0cmtTcHdKbkdQSFR2R2poMDdBT2QxM0s1ZHU4akl5RERLVTFaV0ZudjI3T0hMTDc4MDN2ZC8vL2QvRkJZV1VxdFdMWjU1NWhuaTQrTTVlUEFnOCtmUEp6SXlrdmJ0Mi8rWnIwZEV4R09aSEg5bUlqOFAxNmg1R3dEV3BuNWVwY2V4MiszY2V1dXRBRHo5OU5PMGE5ZXVTbzkzT1ZUMVo3cWhkejhLQ2dyWXVuNE5BZjkvVlVtWHkvVzl5YVdYdHZ0WGh0My9NUDcrZm14YnYvYjhiN2dNL2pya1hyN2ZzSkdIUjk3THdQN2xoKzVmTHUrOTl4NkxGaTBpUGo2ZTZkT251eTJPNnFwM3Y3K1NlL3c0bnk1YVFJdkVadTRPcHd5ZHM2cS9kOTlid052dmZjQ0FXMi9oNzg4LzQrNXd6dWxpeTl2NjlldDU3cm5uQU9qZHV6ZjMzMzkvbWRkWHJGaEJmbjUraFZPY3lLVjNiWGZuOE9nMXFjdUlybnZwUjdONHlubEpkZCtmODh5MGwxbjU1VmVNSGYwUUkrK3J1QWVzdTdqSzJMdHZ2a2FUeGhjL0xkV2ZOVzdjT0hidTNFbi8vdjAxOStNRkduYi93NlR0L3BWNWM5NmdTK2Z5Q3hONWlwMjcwdWpkenpsU3pkM25OUEU4MS9lNmxjTENRcjVjL2drTkc5UjNkemhTaGE3c1czOGlJaUlpVjRBT0hUb1lQWEpXckZqQmdRTUhqTmZzZGp2ZmZmY2ROOTk4czd2Q0V4RVJFUkU1SzYwMmZnbVVub2VrcHN3eldCTS9rNGc3blRtM2tZakk1VFo4K0hDMmJObUMzVzVuenB3NVBQT01zNWZweXBVclNVNU94bXExc25IalJsNTQ0UVVLQ3d0SlRFd2tJU0dCUTRjT0djTm5SNDRjU2N1V0xYbnBwWmZZdDI4ZjhmSHhKQ1VsOGZISEgrUGo0OFBkZDk5ZFpnR1RYYnQyR2NOc2YvamhCNW8yYmNxRER6NUlXRmdZR1JrWlRKMDZsWU1IRCtMdjcwK0hEaDNZc1dNSE1URXhqQmd4b3N4dzVmbno1N04xNjFaYXRHaFJMcDVldlhvQnp2bXNVMU5UQ1FzTG83Q3drQWNlZUlEQXdFQzJidDNLczg4K2EzeW1zV1BITW0vZVBGYXRXZ1hBUXc4OVJJOGVQWmcvZno0TEZ5NEVuUE9LRHh3NGtLZWVlb3FEQnc4U0dCakl4SWtUYWRHaXhUbVBKV1dwN3BPcWR1YjhwQ0lpVWpPcDUrVWxzSFRwVXVOeGFtcXFNZjlKZFZZVFA1T0l1MlJrWkJnTFhxV25weHNYekNJaWwxTk1USXlSNk51MGFSTWJObXdnUHorZjlldlhHL080dFcvZm5ycDE2d0xRcGswYmhnNGRTbkp5TWdBV2k0VmV2WG9SRXhOalRDZXpkKzllbWpScHd2VHAwOG5MeStPVlYxNHg1bkRMek14azBxUkpXSzFXSG52c01YcjI3TW5HalJ1Wk5Xc1c0Rnpjb2xXclZnQUVCUVh4NktPUE1uejRjSDc0NFFkbXpweFpKdlpiYjcyVkZpMWFsSW5IWkRJWm4rZnJyNzlteG93WjNIenp6WXdlUFpxMHREUmVmZlZWb094Q2c2MWJ0eVlzTEl4T25Ub0J6c1g2WEFzaC91VXZmekdPZDkxMTF4RVJFVUhEaGcwQmlJdUxNeEtYNXpxVy9FRjFuMVMxTFZ1MkdQUDNidHk0a1o5Kytzbk5FWW1JU0ZWUno4dExvRisvZnZUcjE4L2RZVnhTTmZFemliaExkSFMwTG14RnhDUGNjY2NkckZxMWloTW5UdkQyMjIrVG5KeE1yMTY5akpWMno2WDBRaU91eHcwYU5EQlcxMjNkdWpYZmZ2c3R5NWN2SnpFeGtlenNiSXFLaW94Rjd2ei8veHpYcFcrSVdpeVdNc2R3TFhvUkhSMWQ1dmt6dHdQS3hQekJCeDhBMEtSSkU4eG1NM1hyMW1YOSt2VmtaV1VSSGg1dWJIdm01eXo5YytuUFp6S1pTRTlQTjVKdkYzSXNjVkxkSjFXdGRldldaUlpVRlJHUm1rdkpTeEVSRVpFclJFQkFBSU1HRGVMTk45OGtJeU9EelpzM2MvdnR0MS8wL2tvbi9NTEN3Z0JuTHp1QXhNUkVYbnZ0Tld3MkcwdVdMREZXRHk0dUxpNjNuOXpjWEY1NDRRVysvZlpiRWhNVEdUaHdZTGx0enBaZ1BYbnlwSkVRWGJ4NE1UNCtQdGhzTnBvMWEwWnVibTZaaE9MbXpaczVmZnAwcFVhVWZQYlpaMXg3N2JWbFZzNitrR09KaUlpSXlLV2g1S1dJaUlqSUZTUWxKWVZseTVhUm5wN080TUdETDlsK1hiMGpTODg5ZCt6WU1WNTc3VFZ1dSswMnVuVHB3dTdkdXl1Y215NG9LSWlKRXlmeTg4OC9NMjdjT0I1ODhFSCsrYzkvR3NPOVMwcEt5aVJLU3l1ZDFPelNwUXVKaVlsbmpiRk5temJjZnZ2dGZQdnR0OGE4bVJYWnZuMDc4Zkh4N04yNzk2S1BKU0lpSWlLWGh1YThGQkVSRWJrQ3JGaXhncVZMbDJLeFdManJycnRJU2txaWVmUG1sMnoveDQ4ZkJ5QTJOaGFBUFh2Mk1IWHFWQUlDQXVqZHUzZWw5aEVmSDA5b2FDaW5UcDFpMDZaTjdOeTVrOVdyVjVPZm40KzN0M2VGNy9Iejh5TTBOQlNBMWF0WGw0a25PenY3b2o3TDVzMmJ5eXc4VkpYSEVoRVJFWkZ6VS9KU1JFUkVwSVlyS1NuaGpUZmVZTTZjT2VUbTVySnAweWFHRFJ0MjFtM2hqeDZVWi81ZjJzR0RCOW16WncvNStmbjgrT09QQVBUczJST0FyVnUzWXJmYnljek1aUEhpeFh6Ly9mY0FGQlFVa0ptWldXYWZybU1lT1hLRTMzLy9IWUNHRFJ2eXlpdXZNR1BHRE5MUzBvelZ4eXVLcDArZlBvQXpRVHQvL256V3JWdkhnZ1VMQ0E0T3J2QTRGZTJqOUlyWXQ5eHlDMmF6MlhpdTlHdm5PNWFJaUlpSVhGcEtYb3FJaUlqVWNHYXptUUVEQm1DMVdoazdkaXd0VzdZMGtvR2xiZDI2bGNPSER3UE9sWHl6czdPTjRkVjJ1NzNNL0k4QVVWRlJmUEhGRnp6d3dBTUFqQjQ5MmhoSzNhRkRCNktpb3ZEMjlpWS9QNS83NzcrZnNMQXdpb3VMT1hqd0lJY09IV0w3OXUyQU0ybjUxbHR2TVhYcVZPTGk0bmo4OGNkSlRFeWtXN2R1ZUhsNXNYYnRXanAwNkVCT1RnNHJWNjRFbklsSDErTisvZm94WU1BQUFnSUMrUFRUVDFtOWVqVjMzbmtuWnJPWkxWdTJHTW5TalJzM2N1ellzVEtmS1RVMUZZQmx5NVlabjJ2anhvMWtaV1d4WmNzV3dObUxkTmV1WGVjOWxvaUlpSWhjZXByejhncDA2TkFoeG80ZHk1Z3hZMmpidGkwSER4N2tpU2VlWU5Tb1VYVG8wTUhkNGRWNFJVVkZMRjY4bU5XclY1T1ZsVVZCUVFGQlFVRzgvZmJiWngwU0p5STF4ODZkTzFteVpBbmZmZmNkQUlHQmdZd1lNWUxrNUdUQU9VZmc5OTkvejRJRkMyalFvQUVqUjQ2c01Na2tjcUh1dnZ0dTdyNzc3bk51MDZwVksvNzNmLyszekhOanhveGh6Smd4Rlc1dnRWb1pPWElrSTBlT0xQZGFkSFEwczJmUEx2UGMzTGx6eS96ODJtdXZuVE9lTysrOGt6dnZ2TlA0T1RnNG1DbFRwcFRiem13Mk0yVElFSVlNR1ZMdXRkYXRXMWZxTTkxeHh4M2NjY2NkWlo1NzQ0MDNMdWhZSXVKK216ZHY1dGxubjhWdXR6TjQ4R0J1dSswMmQ0Y2tsOW0zMzM3TGtpVkxqSnRPOWV2WDUvWFhYeSszM1NlZmZNS2NPWE1BOFBiMjVwNTc3cUZ6NTg2RWhJUmMxbmhCNVZia2ZIU0wrQXBVcDA0ZDdybm5IdGF0VzhlSEgzN0lwNTkrU3A4K2ZXalpzcVc3UTdzaXZQNzY2eXhZc0lDTWpBd0tDZ3FvVTZjT1R6enhoQktYSWxlSVpzMmFNWEhpUkpvMmJRcEFmbjQrTFZxME1GNFBDd3VqWjgrZVJFVkZNWG55WkNVdVJVUkVMa0NiTm0yb1hidTJ1OE1RTityVXFSTTllL1lrTGk0T2dQVDBkTFp1M1ZwdXU1OSsrZ2svUHo4QW1qUnBRdS9ldmQyU3VBU1ZXNUh6VWMvTEs1REpaS0o3OSs1MDc5N2QzYUZjY2ZidDI4ZXVYYnQ0NXBsbmFOS2tDVGFiVFVsTGtTdVEyV3ptYjMvN0cyUEdqS0d3c0pEMzNudXZUQyt3cjc3NmlwU1VGR3JWcXVYR0tFWE83c3c1SkVWRVBJbkZZbkYzQ09KbUZvdUYzcjE3OCs5Ly81dVNraEtXTFZ0R3ExYXRqTmUzYmR0R3ExYXRqS1NtSjB6OW9YSXJjblpLWHY0Skd6WnM0TTAzMzZSTGx5N1k3WFkrK2VRVEFMcDE2OFlqanp6Q2YvN3pIeFl1WEFoQVNrb0tBd2NPNUttbm51TGd3WU1FQmdZeWNlSkVJaU1qZWU2NTU5aTNieDgrUGo0ODk5eHo3Tm16eHhpbWRQWFZWek4rL0hoKyt1a25ubjMyV1FvTEMwbE1UR1RzMkxITW16ZVBWYXRXQWZEUVF3L1JvMGNQQUhiczJNRTc3N3hEZEhRMGh3OGZwa09IRHZUcjF3K3oyY3dQUC96QTFLbFRzZHZ0TkcvZW5QSGp4ek56NWt4akV2MlJJMGZTcTFldnkvMnJyRkdXTDEvT2loVXJhTlNvRVFjUEhtVEFnQUZjZmZYVkFLeFpzNFpodzRieDBVY2ZFUlFVeE9IRGgrbllzU1A5Ky9mSFpESzVPWEtwaktOSGo3Snc0VUtLaTR2WnZuMDd2cjYrM0hmZmZjWWNiM3YzN3VYdmYvKzc4WjI3aGlwZWM4MDFqQjQ5bWwyN2R2SGNjODhaZjhzdnZ2aWlzZThKRXlhd1k4Y08vUDM5bVRKbEN2WHExV1A2OU9sczNMZ1JnSEhqeGhFY0hNelRUejlOWVdFaFRaczJaZHk0Y2RqdGRwNS8vbmtPSERoQWFHZ29VNlpNNGVlZmYyYm16SmtBOU9qUmc3Lzk3VzlzMzc2OTBuLy9xMWV2WnVYS2xaaE1Kbkp5Y2hnMmJCaHQyclRocnJ2dW9sT25UdVRsNWJGbXpSb0ErdmJ0eTlHalJ5a3NMR1RZc0dHODlOSkw3TnUzai9qNGVKS1Nrdmo0NDQveDhmSGg3cnZ2cm5EMTNpdFYwNlpOU1U1T1p0V3FWWHoxMVZmMDd0MmJoSVFFaW9xS1dMTm1EVTgrK1NSNWVYbTg4c29yeG5mVXYzOS9BRkpUVThuTnphVnAwNmFNSHorZWpJd01YbmpoQlU2ZlBrM3YzcjA1ZnZ3NDY5ZXZKeVltaGxHalJ0R2tTUk1BQ2dzTCtmREREOG5LeWlJakk0UHM3R3dHRGh4SVNrb0s0SnpqMEZVK0d6Um9RTjI2ZFVsTFM2TjkrL1lNR3pZTVgxOWZ3Tm1EWWVyVXFYVHMyQkd6Mld6RTA3aHhZeVpObWtSRVJBUjJ1NTBGQ3hadzRNQUI3SFk3c2JHeERCbzBDSXZGd3NLRkM1ay9mejRBTjkxMEV3TUhEdVQ1NTU5bjkrN2RCQVlHOHVTVFR4SVFFTUF6enp4RFptWW1nWUdCVEowNmxjMmJOL1B1dSs4Q2tKeWN6SU1QUG9qTlppTW5KNGUzM25vTGIyOXZNak16NmRXckYxMjdkcjJzMytlVkpDTWpnMDJiTmdIT3NyQnExU3BqMmdPcFdUWnMyTUFycjd4Q1VsSVMyN2R2SnlRa2hKRWpSOUs0Y1dNQWR1M2FaY3dWK3NNUFA5QzBhVk1lZlBCQndzTENPSERnQU5PbVRlUGd3WU5FUkVUUXRXdlhNdTNsNjYrL25sR2pSdkhoaHgrZXQ3M3M2cDErdHJySmJyY3paODRjMXE1ZFMrM2F0V25jdURHcHFha1VGaGJTc21WTHhvOGZ6NTQ5ZXk1NS9YdTJYbExuYWd1S1UwWkdScVhPOFR0MzdxejBOZENTSlV0WXVIQWhNVEV4NU9YbEFjNXkrZEZISHhFV0ZzYVlNV05vMkxBaDRLd1A1ODJieDg4Ly8weGtaQ1I1ZVhrTUh6NmMrdlhyYy9Ma1NXYk9uR20wYzhhTkc4ZDc3NzNIaVJNbnVQSEdHN25ubm5zd204MTgrT0dIdlAvKys0Qnoyb2xCZ3dZQmNPclVLUVlQSGt4QlFRRk5telpsd29RSlJFUkVuTE1ObVplWHg0d1pNMWkvZmowQWp6MzJHSFhxMUdIeTVNbkdmc2FQSDA5UlVWR2w2MGFCaUlnSU9uWHF4RGZmZk1QMzMzL1AwYU5IaVlpSUFKelhaY09IRCtlOTk5NnI4TDNudXFZK1gzdC94NDRkbFc1elY3YmNWdlp2cG5SN1B6RXhrVW1USnVIcjY4dS8vdlV2MXExYlI5dTJiWms0Y1NKRlJVWG5iQk51MkxDQkYxOThrY0xDUXVMajQ1a3dZUUx2dlBPTzhYY3hjdVJJcnJ2dXVrcWZLMWVzV01IaXhZdHhPQndrSlNXeGZ2MTY0L3Q0OHNrbmlZMk52ZVRmdjlRczdyKzlVSTBsSlNYUnRtMWJoZzRkV21hT3BKU1VGS3hXSzMvNXkxK001NjY3N2pvaUlpS01Dak11TG80V0xWb1FHUmxKKy9idEFhaFhyeDRKQ1FsbGVrVDI3TmtUTHk4dldyVnFSWjA2ZFFEbjNFMWhZV0YwNnRRSmNNNDM1YXEwZi92dE41NTY2aW04dmIxNTdMSEhHREJnQVBQbXpXUGV2SGtBdEd2WGp1am9hR00vb2FHaHRHM2IxdGlQRXBkL3pwbzFhNWc1Y3lZZE8zYmtrVWNlSVQ0K25xbFRweG9Oa2NPSER6TnIxaXlLaTR0NS9QSEg2ZCsvUC9QbXpTczNCNWg0Sm9mRHdlVEprOW0rZlR1alJvMWkxS2hSN05temgyblRwaG05ajJKalk0M3p3dENoUTQyN3VOMjZkY1BIeDRmV3JWc2JpYVFkTzNhUWtaRUJPQnZ4cnNlTkdqVWlJU0VCUHo4LzQzeGdNcG5vMHFVTHpaczN4OS9mSDNEZTNLaGR1emJSMGRIR3RBOHhNVEUwYXRTSWE2Kzkxb2o3eGh0dnhHYXpWZnJ2ZjhPR0RVeWZQcDJVbEJRZWZ2aGg5dTNieDdScDB5Z3FLdUtXVzI1aDFLaFJ4amtINEs2NzdtTENoQWtrSkNRUUV4TkR1M2J0QUdjaXQwbVRKa3lmUHQxSXd1M1lzZU5TZnkzVjJwQWhRNHplMTdObno4YmhjTEI4K1hKNjlPaUJ4V0xCejgvUFNQaWF6V2FqWExtR05GMTk5ZFZFUmtiU3BrMGI2dGV2RDhDbVRac1lQSGd3anp6eUNMLysraXRUcGt3eEdzTnZ2ZlVXaXhZdDRxNjc3bUxhdEdrY08zYU0xMTkvbmIxNzl3TE9jaEVWRlFVNGg3ZFBtalNKenAwNzg4VVhYeGdKQjNET0haV1VsTVNnUVlQS3hlTzZLSmcxYXhaTGxpemhnUWNlNEw3NzdtUFJva1Y4OXRsbkFFYkRHSnoxWTNoNE9NMmFOUU9jOVdOQ1FnTFIwZEZHK1d6WXNDR3hzYkVrSlNVWjcrdlZxeGMybTQyaW9pS2VldW9wRGh3NHdDT1BQTUlOTjl6QXl5Ky96TzdkdXkvWjl5UmxSVWRIOCtxcnIvTFpaNSt4ZVBGaUpTNXJzUHo4Zk1hUEg4K2pqejdLdmZmZVMxcGFtakZ2WEdabUpwTW1UY0pxdGZMWVk0L1JzMmRQTm03Y3lLeFpzd0JudTdaMTY5YUFjOHFpaXRyTE5wdXRVdTFsT0hmZDlOVlhYL0g1NTU5ejZ0UXBubm5tR1VhT0hHbmNiT25TcFF1QmdZRlZVdjlXNUh4dFFYR3E3RG0rc3RkQVAvMzBFKysrK3k0K1BqNU1talRKNk1IV3ZIbHpSbzRjeWI1OSszanBwWmVNWHVPelo4L20wMDgvWmNpUUlZd2JONDdjM0Z6R2pSdEhWbFlXL3Y3KzNIREREVVlzbVptWnpKZ3hnN3AxNi9MeHh4K3phTkVpd0huenpUWGtPRFUxMVdnTHJsbXp4cWpiMjdkdlQwUkV4SG5ia0tYcmU1UEpSSEp5TWdrSkNjWm5kOVgzbGYyOXlSLzY5T2tEUUhGeE1TdFdyQUFnTnpjWFgxOWZmSHg4S256UCthNnB6OWZlcjJ5YiswTEtiV1cvKzNidDJsRzNibDNqMklHQmdhU21wdEtyVnkvcTE2L1BEei84UUg1Ky9ubmJoRWxKU1ViNWE5KytQZUhoNGNiMWhlc3pWUFpjbVptWnljeVpNL250dDk4WU9YSWs5OTkvUHdrSkNZQ3p2YW5FcFZTR2twZC8wcm02ZHBmdWVtNHltVWhQVHpkNktwVHVaZWZhN3N6L0s5ckhtZTg5OCtmRml4ZFRXRmhJdlhyMUFJeTUwajc3N0RQajR0VzF2ZGxzcHJDd2tNOC8vN3pDL2NxRmM5MTlkZjNlWGQrRHEwZkJyNy8reXBFalI0d2tnK3YvVHovOWxPUEhqMS91Y09VQ0ZSUVVrSjJkVFVaR0JsbFpXVWFEOWZqeDQ1dzhlZktjN3kxOXJuQTFPQUJqNWQ1dnZ2bUdqaDA3bG51ZjZ4emcrdnRjdVhKbHViL2xNL2QvNW1zVlBYK3V2LzhQUHZnQWNEYk1JaUlpK0gvc25YbGNsTlg2d0w4TXV3aUppSWlnaGlpTG12dnlRMFVrTlhFM1MxdjBGbm9yS1MyenZPU0NHTGxVNnJYRjRwcFpraG5sa2xtV3VLQ3BtSllvdUtRQ0lxaEFXQ3phSUFMREFMOC81dk9lWm1BWUJqY3N6L2NmbVBjOTc1a3o3OW1lODV6blBFL2Z2bjN4OXZaR3BWTHg4TU1QMS9vYmxYdEttZHUwYVVQMzd0M3g4UEFRQzlpNHVMaGFuNzhYY1hGeDRkRkhId1VnTFMyTnVMZzRqaDgvVHQrK2ZVVWFVMk96c2Jra0lDQ0FGaTFhRUJnWVNPUEdqU2txS2hLNzVMbTV1VlJWVlhIeTVFbHNiR3l3dHJZR2RJSGNxdWNET29WOVlXRWhnQkJnamFXclhwNjh2RHgyN3R4SjgrYk5jWFoyeHQzZEhVdExTMkdoWmVwWlUrMzZtMisrcWZIY29VT0h5TXpNRkQ1RWxjV0Nza0NSU0NRM1R0dTJiY1htbUNLbk9EazVBVkJZV0VoNWVUa25UNTRFRUl2VjJzYVQ2dWpQUi9yWGFwT1hUYzFOdi8vK093RDI5dmFpSE5XL0IyN1AvRnVkdW1SQnlWK1lNOGFEZVdzZ3BUNTc5T2hCMDZaTmhWTEszdDZldm4zN1ltdHJTM1oyTnFkUG55WXZMMCtrVjJUeFZxMWFVVnhjelBmZmYxK2piR1BHak1IUjBaR0JBd2NDZjhreUtwV0svdjM3WTJWbFJYNSt2bWkzZVhsNU5HM2FWS1FCODJUSTZtMnV0dDlxN251VDZPallzYU93RnQrMWF4Zmw1ZVhzMmJPSG9VT0gxdnFNT1d0cVkralhqVGt5ZDMzYWJmWDhvZmE2MTI5THBhV2xaR1ptNHVmbngrdXZ2ODZISDM2SXZiMjlXVEpoOWI1bnJDK2FNMWIrOGNjZll1TkEyZVN1L3J4RVVoZXlwZHhCdG0zYlptQU5wWERmZmZjQmNQWHFWU29yS3lrdExUV1pUM0p5TWpFeE1lSzRoRDZwcWFrQXdrK2FNZ2lWbDVlTFhSUjl0bS9mTG5ZdkpUZEhjWEd4R095VjNYN2xlYjB5WkFBQUlBQkpSRUZVL2FlbnB4dlVyU0t3S0R1aldxM1dhUDFJN2k3czdPeUlqbzVtNWNxVm5EdDNqaSsvL0ZMY3E2aW9NUHAvYlF3Wk1nU0F2WHYzaW5aUjEwNTVTVWtKNTgrZnI2RkUwaWMzTjVlWW1CaSsrdXFyT3N0Z3JQOXJOQm95TWpLQXYzelp6Wmt6aDdmZWVndExTMHZScG8xUi9aNitNT0xpNGdMb2pwaEtEQms3ZHF3UTVQNzN2LzhaV0NIZENQb0NaYk5tellDLzN2dThlZk5ZdG13Wm5wNmVmUERCQjZLdEd2TmJlUGJzV2NMRHcvbnBwNThJQ1FreHVyaXZiUUdmbnA1T1ZWVVZSVVZGeE1URUVCTVRnNStmSHk0dUxqWDZ4NDRkTzRpSmllSE1tVE1tZjFkYVdsb05nVmU1RG5EdTNEbGlZbUk0Y09BQS92NytXRmxKenpnU3ljM2k0ZUdCaFlVRlc3WnM0YU9QUHFKYnQyNjg4c29yZ0U0aHNITGxTdDU0NHcyMmJOa2lOa25NbVFOTllVeGVybXR1Q2dnSXdNYkdCclZhTFJSSXRYRzc1bDh3VHhhVUdLZTJNVjRmVTJzZ3hYcFdrVGYwc2JTMEZFcjNuSndjenA4L0wrcENVUllwYzhhNWMrZHEvWDVsVGkwb0tLQ29xQWpRS2ZNVjY3ZGR1M2FSbVprcGdzVG9ZNjRNV1YvTWVXK1N2Nnd2cjE2OXlzR0RCOG5MeXhQV2ljWXdaMDFkbjNxcmJjMWRuM1piSFhQcS91alJveno3N0xPVWxKUnc5ZXBWbkp5Y3hBbWIrc2lFNWxMYldPbm41eWUrZC8vKy9UZWN2K1RlUmlvdjd4Q25UcDNDMTlmWHFHbjY0TUdEQ1F3TVJLVlM4ZFpiYjRsZG1kcm8xcTBib2FHaEpvOXBLYnN5K29OUDlZV2NXcTBtUHovZjZBUXJxVC82NzFwUjJpalhMQzB0c2JDd3dOSFJzZFpuWk9DZXZ3Y2FqWVlQUHZpQXc0Y1BNMkhDQkhGZDJVMVUwdFRGd0lFRGhhKys2T2hvczN4aGZmZmRkNHdkTzlaa0dtTkg4NHhSVy8rdnFLZ1F2K1ZXS3RTVk1Vbi9QVWwwMk5uWkVSb2FDa0NYTGwwTW5NbmZMTVoyeU9QaTRuai8vZmY1MTcvK1piSmUvUDM5V2Jac0dWT21UR0hIamgzQ3Y2cENaV1ZscmJ2bHl2ZVZsWlV4YWRJa1FrTkRlZXV0dDNqenpUZHJXQTJFaElRUUdocEtodzRkVFA2V0hUdDJHSFZ0b255WG82TWpvYUdoaElXRnNYVHBVc0xDd2t6bUo1Rkl6R2ZjdUhFc1dMQ0E1T1JrM252dlBTRy9GQlFVTUhmdVhHeHRiUWtNREFSdWJweXZUVjZ1YTI1cTI3WXRLMWFzd043ZW5xaW9LRmFzV0VGSlNZblI3N2hkOHkrWUp3dEtqRlBiR0srUHFUV1EwajVxT3hWWC9WU0JRdlUxVTMxTzFTa29GbnlKaVluRXg4Y2JIT1hWeHh3WnNyNlk4OTRrT3ZjUmlvdWJOV3ZXQ0xkdGRXRnFUVzJPdkErbTE5ejFhYmZWTWFmdWUvYnNTWThlUGZqeHh4K0ppb3Fxb1hBMVZ5WTBsOXJHU2x0YlcvNzczLy9pNCtQRHBrMmJtRGR2SGhjdlhyemg3NUhjbTBqbDVRMlFsNWZIdDk5K2kxYXJOYnR6SnljbjF4cW9vbEdqUm9TSGg3TjY5V3JtenAwckFqTGNDSXBKL1BYcjF3RU1kcFFWYzNlRi9mdjNteVdJU2N6RDBkRlI3RElwQW5OWldSbWdPK0prWVdFaDZrZXBGLzM2VVk0bFNPNWVTa3RMbVQ5L1BxbXBxVXlkT3RXb29GRllXRWlUSmszcXpNdlIwVkVjRGI1OCtUSnQyclF4bWI2eXNwS3lzakp4SlBabXFhMy8yOXZiaTUzUnVMZzRnNGpDZFZtRm0wSTViaWg5MnZ4RlhsNGVhOWFzNGJmZmZtUEFnQUY0ZVhueDlOTlAzOUx2VUN4RGxQYjEvdnZ2czNmdlhpWk9uQ2lzL3V0Q3Niak16TXprd29VTGZQZmRkK1RsNWFIVmFtdTFibFRHcy9MeWNnNGZQaXl1WDdwMDZZYUU0clMwTkhyMTZtVzB6eWx6VzBwS0NuLzg4WWU0TG9WaWllVFdvdmduUzB4TUpDVWxoWXlNREJZdFdvU2pveU1qUm95NEpkOVJtN3hzenR4VVZsWkdTVWtKRmhZV2hJYUdDb3VwNnR6TytkY2NXVkJTRTFOanZMa29WblIvL3ZsbmpYdFZWVlhpdXJ1N3UzQTNBSCt0bVpSNmF0dTJiYTNmb2N5cExpNHVCdTRKdW5YckpnTFYyZHJhR3AwYnpaRWg2OHV0ZUcvM0N0YlcxZ3diTmd6UW5ZQlRmRWZXUmwxcmFuUGxmVEM5NXE1UHU5V25QblUvY2VKRWJHeHNTRTlQTjNDcGN5TXlvU25xR2l2dDdPeUVaZnJ3NGNQckhIc2xrdXBJNWVVTnNHSERCdGFzV2NPUkkwZkVNUk5qNXRYNjEwYVBIbzFLcFJMWFRKbGo2OS9UM3gzUkY5VDBQK3N2Qk1lUEg0K05qUTI1dWJrQVhMaHdBWUNSSTBlS1NWWkozNzkvZjVvMWEyWTBIOG1OOGNRVFR3RFVlUC9LN3VySWtTT3h0TFFrT3pzYitPc281OGlSSThWUmNzbmRTM1oyTm5sNWVZQnVIRkQ4SWdGa1pXVlJVVkhCanovK0tLeFBLaXNyYS9SYitLdGZLMDdtbGVBbHhvNmY2RDlYWGZEUjc3UFZuOVYvVGorZE9mMy9zY2NlQStEWFgzOWwyYkpseE1mSDg4RUhIeGpzTU5lV3Z6N1oyZGxrWkdSUVdscktyNy8rQ21EU3Y5QzlSbng4UE45Kyt5MC8vUEFEbHk1ZHd0ZlhWd1NUMEVlcFcyUHYyZGkxNU9SazFHbzFGeTllSkQ4L0gwZEhSL3IxNndmb29sZUM3bWhiYkd5c3lQdktsU3RjdlhvVitNdWFSTWs3SlNVRjBDa1BNak16K2Zqamo5bTFhNWRSaXdQbEdYMm44dEhSMFd6ZnZwMzQrSGlPSGoyS2hZV0YwZlpqYkg1VXl1Zm01a1pBUUlEUjU0S0NnbkJ5Y2tLajBiQm8wU0lTRWhMWXVIR2o2S3NTaWVURytmSEhIMFZmVW82RlcxbFo0ZXJxeW9rVEo5QnF0ZVRtNXJKNTgyWVJSYmVzckV6SVFlYk1UZWJLeTNYTlRZb2Z3dDY5ZTlPMGFWUHgzZm9XNDdkai9xMU9YYktnNUMvTUdlUDEvemUxQmxJQzdDUWxKVkZXVmlhVWtTVWxKWnc0Y1lMUzBsTGMzZDFGd0ZRbHlJamk5Ky9peFlzMGF0U0kwYU5IMXlpbjB2YVZPVlJSZ2xWV1ZtSmhZWUZLcFdMSWtDRllXRmdJT2FkNm1jMlJJZldQN1ZidkEvV2RHeVVZdEFQUTFadTF0VFVqUjQ0MDJFaFF4Z2o5OTFqWG10b2NlZDhjbWJzKzdSYnEzMmNxS2lwd2RYVVZHMHl4c2JFR0VjM0J0RXlvNUsvY00zYTAzTnl4OHVEQmcxeTdkbzBtVFpyUXAwOGZrVmQ1ZVRrU2lUbEk1ZVVOMEtkUEh4bzNic3ptelp2RkJQZjExMStMKy9IeDhXaTFXaEdZQUhUK0p2THo4emwrL0RnQUdSa1pZa0ZZbmQyN2Q0di85KzNiUjNsNU9jZVBIeGVENTlHalJ5a29LQkRXTEZxdGx2ajRlRUMzSzdOZ3dRTFVhalhMbHkvbm0yKytZZno0OFR6MTFGT0FibEdyN0hpa3BhVlJXRmpJdm4zN1JENzYzeTJwUDhIQndZU0ZoYkZ2M3o3ZWVlY2RVbEpTbURWckZyMTc5d1owVVRNakl5TkYvWHo5OWRjOC9QREQvT3RmLzJyZ2trdk1vWFhyMW5UdTNCbGJXMXZVYWpXVEprM0MxOWNYVzF0YnpwdzV3Lzc5KzRtTGl5TWhJWUYxNjlieHpqdnZpRWw3NTg2ZFhMOStuUk1uVG5Ea3lCRk9uejdOQXc4OGdLK3ZMLzM2OWVQU3BVdGlmTWpNekNRdExZM2k0bUxSUDBGbjdYTDI3Rm5SaDQ4ZVBVcGVYaDQ1T1RtY09IRUMwQWxYNmVucFF0QUduVjh2alVaamR2OGZQSGd3a3lkUHhzWEZoU05IanZEVFR6OHhmdng0NFhlbnRMU1VQWHYyaVB4ckM0elNva1VMZHU3Y3lRc3Z2QURBeXkrL1RNZU9IVyt5RnY0NURCZ3dnRmF0V3JGanh3NWlZMlBGMFhGOWlvdUxSVjFXVlZWeDhPQkJVbE5UdVh6NU1nQkhqaHlwb2FScjA2WU43Nzc3TG5QbnpzWGIyNXZYWDM5ZGJJNG9rU2hMUzB2cDNiczN3NFlOdzhiR2h0T25UMk5uWjhlSkV5ZkVYSk9VbE1TcVZhdFl2MzQ5UFh2MlpQSGl4WFR0MmhWM2QzZmk0K01aTUdBQW9BdVlvOThtOC9QekFYajExVmZwMTY4ZjVlWGxmUEhGRitUazVBaWhWajl3VTN4OFBBVUZCY0laZldabUppa3BLZVRrNUlnK2taK2ZUMFpHQm52MzdoWFA3ZG16QjQxR0k0NkordnI2a3AyZHplZWZmMDd6NXMzTlBoSW1rWmhMUVVFQjc3Ly9QbE9tVE9IaGh4OW0xS2hSTEZ5NHNLR0xkVnNKQ0FoZ3k1WXR2UHp5eTZ4YXRZcDI3ZG94Yjk0OFhGMWQ2ZDI3TnkxYXRNRFcxcGJTMGxMQ3dzS0VYOXZzN0d4eWNuSkVNSjlMbHk1eDRjSUZEaDQ4S1BMZXZYczNHbzNHYkhuWjFOeTBZY01HTVMrRmhJU3dmLzkrWVNWMzhPQkJpb3FLYnN2OGE0eTZaRUdKRG5QSGVIUFhRRjI2ZE9HSko1N2d5cFVyUkVaR0NvVklTa29LLy8zdmYvSDA5Q1E4UEZ4WVhENzMzSE9NR0RHQ2p6LyttQ1ZMbG5EZmZmZXhlUEZpRVdoSG4ydlhyakY5K25TT0h6L09tREZqUktDOW5UdDNrcFNVeE9YTGx4azhlREE5ZXZUQXpjMk54TVJFMFZhT0hUdEdRVUZCblRKa1NVbUpnV3oxL3Z2djgvSEhId3RmaHovLy9ET1hMMTgyKzczZDZ4dzRjSUN2di82YUw3NzRna09IRGdIUXBFa1RIbnJvSWFFd1ZHUUdSV0dZbnA3Tzl1M2J1WExsaXNrMTlkNjllK3VVOTgyVnVldlRiczJ0KzZOSGo0bytrNWlZaUZxdFp2ejQ4VGc0T0tCV3ExbTZkQ2xxdGJwT21WQy9IZS9idDQ5MTY5YXhkZXRXUUtmRVZJSVhtVE5XSGo1OG1MVnIxd0s2c1R3ckswc1lOcHc5ZTFhZWxwR1loVVhWUDNoN3BtMkhiZ0FjakRmdFExSnk1eGswWWh4bFpXV2NPSktBWTdXb2tMTGUvcjZrcFo5blN0aExORzdzd01rakIrdCs0QTd3eE5QUDhrdmlVVjU2L2xrbVBISjczU1RNbXplUDNyMTdFeHdjTEJSOVNwQ0I5OTU3ai9uejU1dDBEdjVQWWQyNmRXemF0QWxmWDErV0wxOStTL0ljTWU0Si9sU3IrVzVUTEowNit0K1NQRzhWZDh1WUZSNGV6dG16WjNua2tVZU1La0lsdGJOMlhTeWZyUHVDUng4ZXpkTEZVUTFkSEpQY0xlM3RYcU8wdEpTWk0yZUtreE1xbFlwT25Ucng2cXV2R2xWMjFFWC93VG9ybUlUNDdYaTBOQjBFNWthUTdlU2ZRZFNTWmV6ZXU0Ly92UHdpeno4M3BhR0xZNERTeHRhdVdrbjdkclVmdFc0b3BrMmJ4cVZMbDNqcXFhY1lQMzU4dlo4L2Z2dzQ4K2ZQQjNTUnB4dktONzFHb3lFM041ZFBQLzJVUVlNR2lZM0RXOEdVc0pkSVN6L1BaMnYrUjJEZm1rSDU3aGJPcHFReFlwek84dnB1R05OdXA3eC9zKzMyVHFCV3F6bDY5Q2pmZlBNTksxZXViT2ppOE9Ed2g5Rm9OT3lOKzViNzI3UnU2T0pJYmlNeUZLZEVJcEhjSW5yMTZsVWpVclNOalExK2ZuNU1tWEozTFRva0VvbEVZajU3OXV6QnpjMk5XYk5tNGU3dWpvMk5qWXhvTDVGSWJqczJOamEwYWRPR0dUTm1pQk1La29ibFhwZjNuWnljZVBEQkI0VjF1MFJ5cDVCU2wwUWlrZHdpVEFYQXFpM3k1RDhSWTM1L0pMZWY2cjdBSkpLNlNFeE01SjEzM3FGWHIxNmNPblVLWjJkbm5uLytlZHExYThlVksxZUlqbzdHenM0T0Z4Y1hEaHc0UUY1ZUhxMWJ0eVlpSWdKM2QzZnk4dkxZdUhFakZSVVZuRHAxaWthTkd2SGNjOC9Sc1dOSGlvdUxXYmx5SlQvOTlCT2dzd3gyYzNOai92ejVYTDkrSFQ4L1A4TER3OUZvTkVSRlJaR2JtNHVUa3hPTEZpMGlPVGxaSEM4TERnNW0rdlRwSWpyMDZ0V3JzYlcxSlRjM2wrSERoek5nd0FCeWNuSll0R2dSMmRuWjJOcmFzbTdkT2hvMWFnVEErdlhyMmJCaEE2Q3phRkY4SEZZbkx5K1AxYXRYVTE1ZVRtVmxKYzJiTjJmeTVNbkM1VUpLU2dvaElTR3NXcldLbGkxYmtwT1R3NFFKRStSUllJbmtMc1dZYjc3NmNMZkpNRTJiTmhVK0ZpVU55KzJVOTIrMjNkNUpxaXR3SlpMYmpmUjVLWkZJSkpKYlJrNU9Ea2xKU1lET3g5bVBQLzdZd0NXNk56aCsvTGc0em5yMDZGSE9uRG5Ud0NXUy9CMG9MUzNsdGRkZVkrYk1tVHo3N0xPa3BhWHg0WWNmQXVEczdFeFFVQkREaGcwak5EUlVSRHJ0MXEwYjd1N3VWRlZWRVJFUndhbFRwNWcyYlJyVHBrMGpJeU9ESlV1V1VGbFppWU9EZzFob3ExUXFBZ01EOGZIeHdjM05EZEF0OEZ4ZFhRMkNPOTEvLy8xNGVYa1pMUDRVbjF6bDVlVkVSa2FTbFpYRmpCa3pHRFJvRU11V0xTTTlQUjBQRHcrNmR1MktnNE1EWldWbEhEaHdBTkF0L3BTQUJCWVdGclVxTGlzcUtvaUtpaUlwS1lrNWMrWVFIaDdPN3QyN1diQmdBWldWbFNJb3pkdHZ2MDMzN3QyWk9YTW1QajQrTEZ5NGtNVEV4TnRRTXhLSjVHWTRjZUlFZi96eEI2Q2JFd3NMQyt2MWZIRnhzWUV2d2MyYk40c2dKeExKN2VKbTI2MUU4azlIV2w1S0pCS0o1SmJoNGVIQmUrKzkxOURGdU9mbzJyVXJYMzMxVlVNWFEvSTNvMjNidHNJdmwxcXRCaEQrdTBEbnc4dkd4c2JnR1NWQ2ExbFpHWVdGaFpTV2xwS2ZueThzRk5WcU5kZXVYY1BKeVVrRXh0QkhzUXpXai9ScWFXbHBrT2FiYjc2cDhkeWhRNGZJek13VVVhSTlQRHdBWGNDdzZkT25vMUtwQ0FvS1l2djI3ZXpldlp1UWtCQ09IVHRHbHk1ZFNFOVBOL2krNmh3OGVKQ0xGeS9TcWxVcmJHMXRzYlcxeGRuWm1kVFVWSktUay9IeThpSTFOUlhRQlc3VC94c2JHM3RQV2RaTEpIOEh1blRwd3BZdFcyNzRlUWNIQjJiTm1zV3NXYk51WWFra0V0UGNiTHVWU1A3cFNPV2xSQ0tSU0NRU3lUMklvZ0Rjc21VTDY5ZXZwMXUzYnJ6eXlpdmlmbEZSa1RoK1hSMDdPenVpbzZNcExpN20zTGx6QmxaS3lyRTNoY3JLU21KaVlnQzRjdVdLeVRLbHBhWGg2dXBxOURyQXVYUG5pSW1Kb2JTMEZIOS9md08vazBPSERtWDc5dTJrcGFXUm1abkp1WFBuOFBYMU5mbDlTcDZBd1crMXRyWVczNnNmZUVGSm95aDF6NTgvVDBWRlJRMEZyRVFpa1Vna0VvbmsxaUdWbHhLSlJDS1JTQ1QzTU9QR2pjUGIyNXVJaUFqZWUrODlJaUlpVUtsVVpHZG5NMkxFaUZxZjAyZzBmUERCQjdpNXVURmh3Z1J4aExxNjMxV1ZTa1ZvYUNnQXg0NGQ0ODgvLzZ3MXp4MDdkdkQwMDA4VEd4dHJjRjJ4bkhSMGRCUjVWYWQxNjliNCt2cVNtcHJLcGsyYjZOeTVjOTAvbnI5OGkrbGJaeW9LV0V0TFMyRlZhdXdaYTJ0cm94YW1Fb2xFSXBGSUpKSmJoNVMySkJLSlJDS1JTTzV4L1B6OEFGMFFuNVNVRkFDMFdtMnRFYlZMUzB1WlAzOCtxYW1wVEowNjlaWllIcWFscGRHclZ5K2plWGw2ZWdLNndEbUtUekNBaXhjdkdxUWJNbVFJQUVlT0hERTd1RVg3OXUwQjNXOVNLQ3NyQThEYjJ4c25KeWRhdEdoaGtFYTU3K1hsWmZKSXVrUWlrVWdrRW9uazVwSEtTNGxFSXBGSUpKSjdrQjkvL0pHOHZEd0FFaElTQUxDeXNzTFYxWldVbEJUYXRtMHIwaXFXaHNyZjdPeHM4ZXlHRFJ2NC92dnZSZHFzckN3cUtpcHFQS09Qdm5XbVl1WG81dVpHUUVDQVFYb2xYVkJRRUU1T1RtZzBHaFl0V2tSQ1FnSWJOMjRVWlZDZUdUQmdBSFoyZGdRR0J1TGc0Q0N1VjdjRzFTY3dNQkJQVDAveTh2SW9MeStub0tBQXRWcU5qNCtQQ0Nha1JGWE55Y2tCZEFISkFCNTc3TEZhODVWSUpCS0pSQ0tSM0Jya3NYR0pSQ0tSU0NTU2U1Q0FnQUErKyt3enpwNDlTM1oyTnUzYXRXUGl4SWxjdVhLRkZTdFcwS2RQSDlhdFcwZDVlYmtJV0pPVWxFUldWaGF0VzdlbWMrZk9wS2Ftb2xhcmVlcXBwOGpKeWVIQ2hRdWNPWE9HZHUzYXNYLy9mdkZkZS9ic29WV3JWdVRtNWdLNjQrUEJ3Y0ZvTkJxT0h6OE9RSDUrUGhrWkdadzhlZExnT1c5dmIrenQ3WW1LaW1MVnFsVmtaR1R3K2VlZjgrU1RUOUt6WjA5eWMzTTVlZklrY1hGeGpCbzFpcUNnSUFZUEhveGFyV2Jmdm4yQVRua1pIeC9QNE1HRGE3d0hLeXNya2ZmaXhZc3BMUzBsS0NpSVo1OTlWbGhWamh3NWtvcUtDdUxqNDhuS3l1TDgrZlBNbURGREJ1dVJTQ1FTaVVRaXVRTkk1ZVVkSkRzN204V0xGNU9kblUzMzd0Mkppb3BxNkNKSkpCS0pSQ0s1UjdHenMyUHExS2sxcnNmR3h1THY3OCtvVWFOd2RYWEZ3c0tDME5CUUxsKytURXhNREdmT25LRlZxMVlzWHJ6WTRMbmx5NWNiZko0N2QyNk52RGR2M2x6ajJxcFZxd3crdDIzYmxyRmp4OVpJMTY1ZHV4cmZBZUR1N3M2SEgzNG9QaytmUGwzOFAyL2V2QnJwamRHOGVYTWlJeU5OcGhrelpveXd3UHluVTFCUXdCZGZmTUh4NDhlNWN1VUtXcTJXM3IxN00zLysvSVl1bXVRZlRsaFlHRUZCUVR6eHhCT1VscFlTRVJGQnAwNmRhdlYxSzVGSWJqMnlIMHJ1UnFUeThnN2k2ZWxKcDA2ZHlNN09idWlpU0NRU2lVUWlrUmpGMGRHUkNSTW1HUGk3dExTMHhNUERnNWRmZnBtZmYvNjVBVXNudWQwb0MxVkZYbFdwVkhUdTNKbHAwNlkxY01razl3TFBQLzg4Qnc4ZTVNc3Z2NlNrcElRT0hUcVlEQndta1VodVBiSWZTdTVHcFBMeURuTXJITnBMSkJLSlJDS1IzQzVHalJwVjZ6MEhCd2NHRFJwMEIwc2p1ZFBzMmJNSE56YzNaczJhaGJ1N096WTJOclVHYnBKSWJqVmR1blNoUzVjdURWME1pZVNlUnZaRHlkMklsRVNNOFBubm43Tng0MFlBUWtKQ21EQmhBcEdSa1dSblorUGs1TVNjT1hQdzh2Smk1Y3FWL1BUVFR3Q0VoNGZqNXViRy9Qbnp1WDc5T241K2ZvU0hoK1BxNmtweWNqSXJWNjZrc3JLU1pzMmFBZkRISDM4UUZoYkc5ZXZYZWZiWlp3MGlZcDQrZlpwUFAvMFVEdzhQTGwrK1RPL2V2UmszYmh3cWxZcms1R1RlZlBOTlNrcEtHREZpQkdxMW1pTkhqdURwNmNtMGFkTm8zNzQ5T1RrNUxGcTBpT3pzYkd4dGJWbTNiaDJOR2pVQ1lQMzY5V3pZc0FHQWFkT21FUklTZ2thalljT0dEZVRuNTVPVGswTmhZU0VUSmt3Z0pDUUUwRVVlZmV1dHQ5Qm9OUGo2K2pKNzltdysvZlJUNGR6LytlZWZaL2p3NFhlbWNrd1FGeGZIamgwN2FOdTJMZG5aMlR6NjZLUDA2ZE9ITFZ1MmNPalFJVHAwNk1DQkF3Y29LQ2pBMTljWFB6OC9EaDA2eEp3NWMyamZ2ajEvL3ZrbkgzLzhNVlZWVlp3OWU1WXVYYm9RRmhaR2JHd3NXN1pzQWVDQkJ4NWc5dXpabEpXVjhlNjc3MUpXVnNZVFR6ekJoeDkrU04rK2ZVbE5UU1VsSllXbVRac1NGQlRFbVRObjZOdTNMK1BHamFzMS94OSsrS0hPOGlVbEpiRisvWG9BdW5YcmhsYXJKVDgvbjZGRGgvTElJNDhBT3Y5aGl4WXRRcXZWMHFGREIxNTc3VFdpbzZQNTVaZGZBRjA5QlFVRnNYejVjbzRlUFFybzJtMlRKazE0L2ZYWDBXZzArUGo0aUxZc3FSOTc5dXdoS1NtSnNySXlUcDgrVFhCd01GT21UQ0V6TTVNMzMzeXp6dlpocXQ5djJyU0pkZXZXQWZETU04K1FrSkRBaFFzWDZOeTVNeSsvL0RKT1RrNEFkZmJsRFJzMmlIYjArT09QTTNIaVJBQ3VYNy9PVTA4OVJWbFpHVDQrUHN5ZVBSdU5Sa05VVkJTNXViazRPVG14YU5FaWtwT1RXYnQyTFFEQndjRk1uejRkR3h1Yk8vMnEvN0hVTmthOC9mYmIyTmpZNE9ibUpzYWkvdjM3MDdoeFl3NGZQc3kwYWROWXRtd1o1ZVhsdUxpNEVCa1pTYXRXcmZqa2swODRkT2dRTDc3NElydDI3Y0xPemc0WEZ4Y09IRGhBWGw0ZXJWdTNKaUlpQW5kM2Q3UmFMYkd4c1dSbFphSFZhdkh5OG1MaXhJbFlXbHF5Y2VOR1B2Lzhjd0NHRFJ2R2hBa1RXTHg0TWVucDZUZzVPVEYvL253MmJ0eG9zb3hLdTZ1dG4xaFpXZFY3N2pKbnJ1N1VxZE1kclVPSjVKOUFTa29LSVNFaHJGcTFpcFl0VzVLVGs4T0VDUlBvM2J0M3JjL2s1ZVd4ZXZWcXlzdkxxYXlzcEhuejVreWVQQmtIQndmZWVPTU5zOGFIOVBSMFltSmlhTktrQ2IvKytpdGp4NDRsSkNTRXFLZ29mdjMxVndCR2pCaEJXRmdZcWFtcHZQbm1tM1RwMG9VMmJkcVlKZWNaeTMvczJMRjFsbS8xNnRXOCsrNjdIRDU4R05ETmY1bVptVmhaV2ZIa2swOEt2NmR5VERLUGMrZk9FUk1UUTZ0V3Jjakl5Q0FzTEl5MmJkdVNrNU56dzNLSHFmWlhHN1cxaDBtVEpoRVFFRUJ4Y2JGWTY0d2RPNWE4dkR4S1NrclFhRFFtMitQWXNXTlp1blFwZmZyMEFlRHJyNzhHb0YrL2Zyejg4c3ZZMmRseDllcFZWcTllamEydExibTV1UXdmUHB3QkF3WlFYRnhzMXZweTVzeVp0WlpSbzlIVTZRSkRjdXY0OHNzdmlZMk5CV0Rnd0lHNHVMaHc0c1FKMHRQVGNYUjBKQ0lpZ2c0ZE9wQ1hsOGZHalJ1cHFLamcxS2xUTkdyVWlPZWVlNDZPSFR0eTdkbzFvcU9qUlYyR2g0ZXpidDA2aW9xS0dESmtDSk1uVDBhbDBzVlpOcWV0Zi83NTU1dzRjWUpPblRyeDIyKy9pYkZMZjgxK08vcWhSSEs3a2RIR2phRHZ6eWdvS0FoWFYxZnV2LzkrQUx5OXZlblVxUk1PRGc1QzRhaFNxUWdNRE1USHgwY29mWHIxNm9XcnF5c2xKU1c4L2ZiYjVPWGxNWHYyYkZxMmJBbm9qbVJGUmtaeS9mcDFWcXhZSWFKbC92Nzc3MFJHUm1KcmE4c3JyN3pDbzQ4K3ltZWZmY1pubjMwRzZCUlhyVnUzQm5STzg1OTY2aWxtekpqQitmUG5XYkJnQWNYRnhYaDRlTkMxYTFjY0hCd29LeXZqd0lFRGdDNFM1N0ZqeHdDd3NMQVFDbzNWcTFlemFkTW1KazJheEpJbFN5Z29LT0RERHo4a016TlQvQlozZDNjQWV2YnNTYk5temVqZnZ6K2djM0ovTnlndUV4SVNpSTZPNXYvKzcvK1lNV01HdnI2K0xGcTBpQ05Iam1Calk4TWJiN3pCbENsVGFONjhPUUNkT25YaW1XZWU0Y1VYWHdSMGp2emZlT01OTWpNeitjOS8va1BYcmwySmo0L24yMisvWmZMa3lYaDdld1BRcEVrVG5KeWNjSFYxcFdQSGpyend3Z3M0T1RreGZmcDBubm5tR1I1NDRBRUFYRjFkbVRKbENnc1hMc1RHeHNaay91YVViOWl3WWVLM0RoNDhtTVdMRjJOcmEwdE1UQXluVHAwQ29FZVBIbmg0ZUFEUXRXdFhtalp0S3FLa0t2WGs0T0FnZ2hWWVdGZ1FHQmhJaHc0ZGFOeTRNUUI5K3ZTUmlzc2JZTisrZmJ6NzdydjA3Tm1UaUlnSVdyVnF4Ylp0MjRpTGl3T29zMzNVMWU5SGp4NHR2dXZreVpNc1dMQ0F3WU1IazVpWXlOdHZ2eTN1MWRXWGh3MGJKb1NiK1BoNEVZVTNJU0VCVzF0YlFOZkhYVjFkOGZEd0VPM24vdnZ2eDh2THl5QXd4ZkRodzZYZ2Nnc3hOVWI0K2ZreGUvWnMvdld2ZjRuMGd3Y1BadHEwYVl3ZVBacUFnQUF4UmxSVlZYSC8vZmRqYlcxTjM3NTllZVNSUitqVnF4ZEJRVUVNR3phTTBOQlFNWjUzNjlaTi9QL1JSeCt4WmNzV1huamhCWjU3N2prMmJkckV0bTNiQU1SY0FibzVzVm16WnZqNyt3TzZPZEhQejYvT01rTGQvYVMrYzVjNWM3VkVJcWtmV3EyVzNOeGMzbjc3YmJwMzc4N01tVFB4OGZGaDRjS0ZKQ1ltR24ybW9xS0NxS2dva3BLU21ETm5EdUhoNGV6ZXZac0ZDeFpRV1ZscDF2aVFuNTlQUkVRRW5wNmV6Sm8xQ3hzYkd6NzU1Qk15TXpNSkR3OFg4MDJiTm0wQThQWDF4ZC9mWHl5aTY1S2phc3YvN05temRaYXZVYU5HREJnd1FOd0xEUTFsOGVMRm5EOS9uamZmZkJPTlJnUElNY2tjY25KeW1EdDNMbTNhdENFc0xJd1dMVm9RRlJWRmFXbnBEY3NkZGJVL1k1aHFENk5IajJiYXRHazg5TkJESXYya1NaT1lQWHMySFR0MnJMTTllbmw1MGIxN2QwSkRRd2tORFJWS3A0RURCMkpuWjBkNWVUbVJrWkZrWldVeFk4WU1CZzBheExKbHkwaFBUemQ3ZldtcWpINStmamRjUDVMNm8zK1VPaVFraE5EUVVEcDA2QURvK24ySERoMm9xcW9pSWlLQ1U2ZE9NVzNhTktaTm0wWkdSZ1pMbGl5aHNyS1N4bzBiRzV4b3lNM05aY1dLRmJSczJaS3RXN2V5YWRNbXdQeTIvdkRERHd2L2xNSEJ3WUJPZmxMVzdMZWpIMG9rZHdLcHZEU0NNc21BcnFOZnVuU0pwS1FrOGRsWU9vV3FxaXFEZEljT0hhSzR1QmgzZDNmOC9QeUVGWW05dlQwdFc3YWtZOGVPYUxWYTR1UGpBWjBqZTQxR1E2dFdyUUNkbjB5QWJkdTJVVnhjYlBDOUFRRUJ0R2pSZ3NEQVFCbzNia3hSVVpIWXNWR3BWQVFGQlFHd2UvZHVRR2VacDVoLzYvK08zTnhjcXFxcU9IbnlKRFkyTmxoYld3UHcyMisvR2J3SFUzOGJHbVhYWG5sZnl2dmJ1SEVqUTRjT0ZlKzlPbDI2ZE1ITHk0dkV4RVRTMHRMdzh2SUNkQUtHdTd1N1dOZ3JSK2grK2VVWGlvcUtBTGgyN1JwdDI3YkZ5OHVMcmwyN0dzM2YzdDZlb1VPSG1zemZuUEpWYjJzbEpTVVVGeGRqYTJ1TGk0dUx1SzdVaDBxbFFxUFI4TU1QUHhoY1YrN3BYOXU5ZTdkb1czZExmZjdkK1AzMzN3RkVoRnhGUVpqTkpvcG9BQUFnQUVsRVFWU1RrMk5XKzZpcjMrdTdtd2dKQ2NIUjBaR2hRNGVLNzh6SnlRSHE3c3NxbFlyKy9mdGpaV1ZGZm42K0dOZnk4dkpvMnJTcFNLTlEzYzNGTjk5OGMwUHZSMUkzcHNhSWh4OSt1TmJubEh1alI0L0d3c0tDd3NKQ0VibFpzV3dFblZWdWRXRlQ2ZTk1ZVhuczNMbVQ1czJiNCt6c2pMdTdPNWFXbG16ZnZoMHdQdGRWbndQTUthT3BmcUpRbjduTDNMbGFJcEdZajFxdEpqVTFGYTFXS3piTGxiK0tkVkYxRGg0OHlNV0xGM0Z6YzhQVzFwYkdqUnZqN094TWFtb3F5Y25KWm8wUFc3ZHVwYmk0V0NqN1FrSkM4UFQweE1uSkNXZG5aNkU4M0xObkQ2Q1RnMXEyYkltMXRiVlpjcFNwL00wcFgvWDVzS0NnZ0txcUt0emMzTVNSZWprbTFjM1dyVnNwTFMybGZmdjJnRzdUcXJDd1VQalJ2Ukc1bzY3MlYxczViclE5MU5VZWEwUDViWWNPSFNJek14TWZIeC94RGdCMjdOZ0JtTGUrTktmTlN1NE14dXFyK3IyeXNqSUtDd3ZKeWNraFB6OWZ5RDlxdFpwcjE2NEJobTEvekpneE9EbzZNbkRnUUFDeHlXdHVXemZtcGs1L0RMb2QvVkFpdVJQSVkrTm1zRzNiTnZyMzc4K3VYYnVNM3Erc3JDUW1KZ2FBSzFldUdOeFRsQWI2Q2laOW1qUnBZcEF1TlRVVjBDazFBREVKbHBlWGs1bVphYkJycXo4SU5XdldqR3ZYcm5IcDBpVnhiZWpRb1d6ZnZwMjB0RFF5TXpNNWQrNGN2cjYrTmNvd2I5NDhMbDI2aElXRkJSOTg4QUVWRlJYaWQvMGRLQzR1RnU5UEVWNlY5NWFlbm03U3o2aEtwVUtsVXBHU2tnSWdmbnZuenAxWnZYcTFTTmUvZjMvV3JGbkR0V3ZYMkx0M0wzMzc5aFdLemJyOFFGbGJXOWVaZjEzbDAyZm56cDJzWDcrZW9xSWlKaytlTEt4NXE3TjkrM1lDQWdJTTJrUjFTa3BLT0gvK1BPN3U3bHk0Y0tITzhraU1NMzc4ZUxwMDZZS2pveU1mZi93eEZ5OWVCSFQxYlU3N3FLdmY2KytpSysxQmYweTVkT2tTSGg0ZVp2VmxKeWNuZXZYcXhlSERoOW0xYXhjdUxpNTRlM3NMOXdLMWtaYVdocXVycTFudlExSi9iblNNVU5xS201c2IzYnQzNTlpeFkyemZ2cDN1M2J0VFVsSWlYQW9VRlJYVnVyaFBUMCtucXFxS29xSWlNWmY1K2ZsaFlXRWh5cU93WThjT0VoTVRPWFBtak5GeW1DcWpxWDZpajdselYzWHFtcXNsRWtuZGxKV1ZpZitWTVVQWitEaC8vandWRlJVMTVLcHo1ODRacEllLytuMWFXaG85ZXZTbzlmdVVkTW9ZcU14WDQ4YU5ZOXk0Y1NKZFNFZ0k4Zkh4cEthbWtwR1J3WVVMRitqWHI1OUJIc2FvTHVmVmxuOWQ1ZE5uelpvMUpDVWwwYng1YzE1NDRZVmFsUmR5VEtxSlVnK0tFcWF3c0JCL2YzL0t5OHRycERWWDdyaVI5bmV6N2NGVWU0U2E4NW8rYVdscG90d3hNVEdVbHBiaTcrOWZRMTQwdGI0MFo4NlYzRDNZMmRrUkhSMU5jWEV4NTg2ZFkrL2V2ZUtlcWJhaXVKc3JLQ2lncUtpb1htM2QxSWJKN2VpSEVzbWRRQ292NitEVXFWUDQrdnFLWTVmR1VLbFVoSWFHQWpvTGtULy8vRlBjVTNiS2FoTnNhcnV1Q0liNlNnZFRTaEJqbHBDdFc3ZkcxOWVYMU5SVU5tM2FST2ZPbld0OVBpNHVqdlQwZEpZc1djSytmZnZRYXJXaTdIYzcrdTlJZVovS05VdExTN04ydTVYQnVyWjZ0clcxNWNFSEgrUzc3NzVqeDQ0ZGxKZVgxeXRnUVYzNTE0ZWhRNGZTdDI5ZmxpNWR5cXBWcThqS3lpSXNMTXdnalZxdHhzTENnbzRkTzVyTTY3dnZ2bVBzMkxHODlkWmJOMTJ1ZXhtVlNzV1pNMmZZc21VTEVSRVIvUGJiYjhJVlJIMm9UNyt2VFNsdlRsOGVPblFvaHc4ZkpqRXhFVmRYVnlaUG5seXJSWTNDamgwN2VQcnBwK3RNSjdreGJzVVlNV3pZTUk0ZE8wWmlZaUlKQ1FrR0NyL3M3T3hhbzBRcVkyUlpXUm1USmsweU9kZUVoSVRRc1dOSFB2NzRZOUxUMCt0VlBuUDdTWDNtTGdWejVtcUpSRkkzeG53RUtuT1N0YlcxVWJsVnVhOHZieWtMY25NRFZTcnBhK3ZEdnI2K2VIdDdjLzc4ZWVMaTRyQ3hzZUhCQng4MEsyOXo4cThQenp6ekRGWldWc3ljT1pPNWMrY1NIaDV1NExzZTVKaFVHMG9iYWQrK1BZOC8vcmpKdE9iS0hUZlMvbTYyUGRUVkhoVlhBc1pReXVubzZDaldqOFl3dGI2VS9QM1FhRFI4OE1FSHVMbTVNV0hDQk9HR3c5UjZ1N28xdDdsdHZiS3kwcVJGNk8zb2h4TEpuVUFlRzYrRDVPVGtlZ2xIMVZHczRwU2p4dFc1ZXZVcWdMRGlhOWV1SGFBTG9BRlFXbG9LNkhhOWxhT2t4bER5VjN5dktBd1pNZ1NBSTBlTzFCQ3NGTjUvLzMzMjd0M0x4SWtUdWUrKysrcitVWGNaam82TzR2MlZsSlFBZjFrT2VIbDVtYVc4Vkk1cTV1VGtjT0xFQ1hGZHFRZEErQW5KenM0bUl5TURaMmRuczh0b1R2NzF3Y3JLU3ZnZlVWd0Y2TE4vLzM3R2poMXJNby9LeWtyS3lzckVjUlhKamZQRER6K3dkdTFhQWdNRGI4algwSTMwZTdWYUxmNVhqajJaMjVlN2RldUdxNnNyV3EwV1cxdmJPcTFEMDlMUzZOV3JsOW1MVUVuOXVSVmpoT0tUdUxLeWtyVnIxeHI0S05KcXRiWFdzK0t1b0x5OFhEaDFCNTFGNzYzY3hLcFBQekZuN3RMblp1ZHFpVVNpdzhuSmlSWXRXZ0IvelVWMXlWVEswVU1sdmY0emlzL3d1bERtc1lTRUJJUDVUWDhNVlB6ZC92ampqOElpeVZ6TXliOCtPRGs1aVExaUpiaUtQbkpNTW83aWd1RGd3WU5DNlZKVlZWWGpsRkI5NUk0YmFYKzNvajNVMWg0TEN3dkZ5VHBqS0hKZFNrb0tmL3p4aDdpdW5FYVEvUE1vTFMxbC92ejVwS2FtTW5YcVZMUGxhV1Y5NytMaVF1UEdqZXRzNjJmUG5tWC8vdjJVbHBZS1gvYkd1QjM5VUNLNUUwamxwUkgwclo1R2p4Nk5TcVVTMS9UdkdidW1vQ3o0QWdJQ3NMT3o0K0xGaStUazVJaEpzYVNrQkxWYXpkbXpaMUdwVkVMQUdUOStQRFkyTnVUbTVnS0lvN3dqUjQ0VVFWVVVrcE9UVWF2VlhMeDRrZno4ZkJ3ZEhjV1JCYVZNQXdZTXdNN09qc0RBUUJ3Y0hNUjEvUVdwRWdoaDE2NWR4TWJHaWtIc3lwVXJRcm1xUEtmY3U5dU9sai94eEJNQU5kN2JoQWtURE5MVlZtZUJnWUZDQWJwczJUSysvLzU3Tm0vZXpMNTkrMFFhRHc4UFlRRlVXOFJONWIxV1B3SmdUdjZteXFkZlg4bzl4ZVJmRWNEMDAvWHYzNTltelpxSno4YWVCMm9vT1A4dTFyWjNHMG9mU2twS1l2UG16VUlBTFM0dU5yQXNxNjE5MUtmZks0S0c0a2VyUzVjdW9tM1YxWmNyS3l1eHNMQkFwVkl4Wk1nUUxDd3NoTzlNcFd6NjdVTjUzczNOallDQUFJTjdzcTNjV3N3Wkk0elZqVDZXbHBiQ2VYLzM3dDNGVWMrVWxCVGF0bTFiSXgvbHI3NXo5dWpvYUxadjMwNThmRHhIang0MTJPbUhtdTJrK2xobHFvem05SlA2ekYzbXp0VVNpYVIrS0lGbkZIKzB5b0wyc2NjZU01bytNREFRVDA5UDh2THlLQzh2cDZDZ0FMVmFqWStQanhoYndQVDQ4TWdqajJCbFpVVnhjVEVMRml3Z1BqNmVOV3ZXR0NoMGdvS0NhTlNvRVJxTlJnU09yRTV0WTRBNStkYzF4aXBVVlZWUlVWRWhqbkFxbTA5eVRLcWJrU05IQWpwRjNkS2xTL241NTUvNTZLT1BoTnVjRzVFN3pHMS8rdFMzUFJqNzd0cmE0NDgvL2lnMjNTb3JLMnZNbTBGQlFUZzVPYUhSYUZpMGFCRUpDUWxzM0xpeHhqeG9hbjFwYmhrbHR4OWo5VlM5RHJPenMwWDlidGl3Z2UrLy8xNmt6Y3JLcWpIZUtJWXBpdHlrQkdXc3E2Mi84ODQ3ckZpeGdyUzBOS0VrTjdZV3ZCMzlVQ0s1RTBqbHBSR1VJQVVBUjQ4ZUpUOC9Yd1JBeU1qSUlDVWxoZUxpWXZidjN5L1M3ZG16aDdTME5LRjhPSGJzR0hsNWVUZzRPUERxcTYvaTdPek1nZ1VMaENCWVZGUkVSRVFFbHBhV3ZQVFNTMktYMjkzZG5RVUxGcUJXcTFtK2ZEbmZmUE1ONDhlUDU2bW5ucXBSempadDJ2RHV1Kzh5ZCs1Y3ZMMjllZjMxMTNGd2NDQTNONWVUSjA4U0Z4ZUh2YjA5UVVGQkRCMDZGTFZhTFJiQ1ZWVlZJa2lRRWpXc3RMU1UzcjE3TTJ6WU1HeHNiRGg5K2pSMmRuWWtKaVlLbjVMNzl1MWozYnAxYk4yNkZkQU5ia3BFMm9Za09EaVlzTEF3OXUzYnh6dnZ2RU5LU2dxelpzMHlVREtlT25WS0NPQW5UcHpnOHVYTDRwNjF0VFVMRml5Z1M1Y3VsSlNVc0dYTEZteHNiR3BFVWc4SkNjSE96bzZBZ0lBYVpjak56UldUVEU1T0RyLysrbXU5OGpkVlBpVndCZWlPQlM5ZnZweGp4NDR4ZVBCZy92T2Yvd0E2WmJaU1QybHBhUlFXRm9yNjFtcTFJakNQdmpJa01UR1JzMmZQaXVlT0hqMTZROGVkNzNVR0R4NHNqdHE1dXJyeTlOTlBZMjl2VDFaV2xqZ09iS3A5MUtmZk96czdNM3YyYkQ3NzdETjY5ZW9sNmgvcTdzczdkKzRrS1NtSnk1Y3ZNM2p3WUhyMDZJR2JtNXRCSHo5MjdCZ0ZCUVhrNU9TSWNTOC9QNStNakF3REh6MTc5dXd4ZVN4S1VqL01HU1AwNTZZREJ3NFk3THdyUFBUUVExaGFXb3BBUFdscGFheFlzWUkvL3ZpRGRldlc4Y2tubndnZnEwbEpTV1JsWlFIdzZxdXYwcTlmUDhyTHkvbmlpeS9JeWNrUm14dUtvM2pRUmFrdktDamc5T25UZ083SW5iS1JVbGNaNitvbjlaMjd6Sm1ySlJKSi9SazVjaVRQUFBNTSsvZnY1NTEzM3VIMDZkUE1tREhEd0pwYkh5c3JLNktpb3VqUW9RT0xGeTltMmJKbEJBVUZFUmtaYVdDcGFXcDg4UFQwSkNJaWdqWnQybkR4NGtXKy8vNTdldmJzaWIrL3YwaWpqQXNQUFBDQVVSOXNwdVFvYy9LdnJYelhyMTgzT09YeTZhZWZFaGtaU1ZWVkZVOCsrU1NQUHZwb2plZmxtR1FjUHo4L1huMzFWZHpkM1VsTVRHVHo1czBNSGp3WVYxZlhHNVk3ekcxLyt0VFZIa3BMUzBVd0h2Z3JtSTQreHRyajNyMTdpWXVMSXlFaGdYWHIxdkhPTys4SVpjL09uVHU1ZnYwNjl2YjJSRVZGNGV2clMzWjJOcDkvL2puTm16ZW5aOCtlWnE4dnpTMmo1UGFqLzk0VEVoTEl6ODhYZnNHVmZ0KzZkV3M2ZCs2TXJhMHRhcldhU1pNbTRldnJpNjJ0TFdmT25LbGgyWGp0MmpXbVQ1L084ZVBIR1RObWpCaGo2bXJyQXdjT3hOcmFtb01IRDlLN2QyK3VYcjBxMXBCVlZWWGkvOXZSRHlXU080RkYxVDlZZmQ2MlF6Y0FEc2IvME1BbCtZdFZxMWJ4d3c4LzBMMTdkNktpb200b2ovRHdjTTZlUGNzamp6eGkwbGZLN1VhdFZuUDA2RkcrK2VZYlZxNWNXYTluQjQwWVIxbFpHU2VPSk9CWXpiTHNicXczaGJLeU1qNzY2Q05lZXVtbGhpN0tYVWxhK25tbWhMMUU0OFlPbkR4eXNLR0xBOEFUVHovTEw0bEhlZW41WjVud2lPbWo5SGNyV3ExV1JJOTgvZlhYVFFZLytLY3lZdHdUL0tsVzg5Mm1XRHAxOUsvN2dUdkkzVFptclZpeGdwa3paMkpoWVVGc2JDeS8vLzQ3RXlkT3hOWFZWUVRodVh6NU1qRXhNZlRzMlZOWTM5N0xyRjBYeXlmcnZ1RFJoMGV6ZFBHTnpjMTNpcnV0dlVsdWpQNkRkVDVvRStLMzQ5SFMvWmJuLzA5dEo4ZVBIeWMvUDUvQmd3YzNkRkh1Q0ZGTGxyRjc3ejcrOC9LTFBQL2NsSVl1amdGS0cxdTdhaVh0MjdXdEkvVS9rK3J0Y2Q2OGVmVHUzWnZnNEdBUk1FK2owWkNSa2NGNzc3M0gvUG56YXcyMDJSQk1DWHVKdFBUemZMYm1md1QyL2IrR0xrNnRuRTFKWThRNG5lWDNQMjFNVXpoKy9Eano1ODhIWVBQbXpTYVBmVXNNZVhENHcyZzBHdmJHZmN2OWJWbzNkSEVrdHhGcGVTbTVZWnljbkhqd3dRZi84UUxrMWF0WDJiaHhJOFhGeFp3NWMwYjZNSkpJSkhjVkZSVVZmUHZ0dDF5NmRJbmk0bUx1di85K2c0QUFMNzc0SXMyYk54ZlhMQzB0OGZEdzRPV1hYNjdUMzZsRUlwRTBOT25wNmZ6d2cwNWhjZTdjT1lPb3poTEpuY1pVZSt6VnF4ZGp4b3dSaWt2UStTLzM4L05qeXBTN1Mva3NrVWdrZnpma3F1VU9vL2lRMEdxMU41eUhNZDlmRFluaUcrbWZ5czZkTzFtL2ZqM096czdrNU9RMHFMV3I1TjdFbUs5ZGlVUWhOVFdWTld2V0VCd2NqTGUzTndNSERoVDNSbzBhVmV0ekRnNE9EQm8wNkU0VVVmSTNJVHM3bXlWTGxwQ1ZsWVdEZ3dPTEZ5L20xS2xUZlBMSkp3QU1IVHFVSjU5OGtubno1cEdkblUzanhvMkpqSXpFMzk4ZnJWWkxiR3dzV1ZsWmFMVmF2THk4bURoeElscXRsbm56NWxGUVVNQ3NXYk80Nzc3N1dMeDRNZG5aMmR4MzMzMUVSRVRnN096TXdvVUxLU3NyWS9IaXhXUmxaYkZvMFNLMFdpMGRPblRndGRkZUl6bzZtbDkrK1FXQTU1OS9udmJ0Mi9QbW0yL1N0MjlmVWxOVFNVbEpvV25UcGdRRkJYSG16Qm42OXUxTG16WnQ2c3huK1BEaG5EbHpobzgrK29qZmYvK2R3TUJBTWpNelNVMU54Y0xDZ2psejVoaDFGU081YzhURXhIRGl4QW44L2YycHFxb1NmdGtra29iQVZIczBGU3l6TnJjTEVnbEkrVjRpTVFkcGVYa0grZTIzMzRTZnV3c1hMcENlbmw3dlBJNGZQMDUyZGphZzg2ZWorTlNRM0Q1NjllcEZzMmJOMkxKbEMzMzc5bTNvNGtqdVFmUWRlOGZIeHd2L2xCSUo2SUpGK1ByNmtweWNqTDI5UFUyYk5tM29Ja24rcG5oNmVvckFkTjdlM25oN2V4dWNOZ2dLQ3FKcDA2WjA2ZElGMExVOXhVZmNSeDk5eEpZdFczamhoUmQ0N3JubjJMUnBFOXUyYlVPdFZwT1dsc2FvVWFQNDVaZGY4UFQwRks0djJyUnBnNStmSHp0MzdpUTBOSlRMbHkrVGxaVkZqeDQ5OFBEd0FLQnIxNjQwYmRwVUJONndzcklTdm1DblQ1L09NODg4d3dNUFBBRG9mS2xPbVRLRmhRc1hZbU5qWTNZK3k1Y3ZKeU1qZzZGRGh6SnQyalR4bTUyZG5hWGk4aTRnT0RpWVJvMGFzWGJ0V2hIaFdTSnBLR1I3bE54cWlvdUxEZnhLYnQ2OG1lTGk0Z1lza1VSeWR5SXRMKzhnTFZ1MjVILy8rOTlONWRHMWExZSsrdXFyVzFRaWlUbTBiZHVXdFd2WE5uUXhKUGN3NDhhTlk5eTRjUTFkRE1sZGlyMjlQY3VYTDIvb1lraitJVlFQSEtCU3FXcjhyNlJSWEJIazVlV3hjK2RPV3JSb2diT3pzMGl6ZmZ0MnhvNGR5eWVmZklLenN6T0hEeC9tOU9uVEJrRTA4dlB6c2JPem8yZlBucXhldlJwM2QzZUR2RlVxRlJxTlJoelRWSzU3ZVhrWmxFMGZlM3Q3NGN1MXJud3FLaXJJejg4SG9Ibno1Z2I1MUJic1EzSm5HVFJva0xRU2w5dzF5UFlvdWRVNE9EZ3dhOVlzWnMyYTFkQkZrVWp1YXFUbHBVUWlrVWdrRW9ua2hrbFBUNmVxcW9xaW9pSmlZbUtJaVluQno4OFBGeGNYS2lvcVJDVGU3T3hzRmk1Y0tJNXRaMmRuOCtLTEwzTDU4bVhVYXJWUVhGWm4rL2J0TlN3Z3JheXNhbFZlQWxoYlc1dVZqNldsSmYzNzl3ZmdwNTkra2xGVUpSS0pSQ0tSU081Q3BPV2xSQ0tSU0NRU2llU0dVU3dVeThyS21EUnBrdEZBVU51MmJTTTJOaFl2THk4NmQrN010OTkraTZlbkovZmRkeCs3ZCs5R3E5WHl5aXV2MUhoT3JWWmpZV0ZCeDQ0ZGI2cU1wdko1NVpWWGNIQndZTWVPSFV5ZlB2MnVpZ1lza1Vna0VvbEVJcEdXbHhLSlJDS1JTQ1NTbTZCVnExWUFsSmVYYy9qd1lYSDkwcVZMVkZWVm9kVnErZmJiYndFWVBYcTB3WEZzSmNERmdRTUh5TXZMcTVIMy92MzdUUWJCTUJkVCtWaFpXWW1qNDkyN2Q2ZDM3OTQzL1gwU2lVUWlrVWdra2x1SFZGNUtKQktKUkNLUlNBRFFhclVHbjZ1cXFtcWtVYTRwZnowOFBFUWduT2pvYUxadjMwNThmRHhIang3RndzS0Nnd2NQVWxCUXdIMzMzY2VBQVFNTW9xcjYrUGpnNStkSFJVV0Y4RWVwbjNmLy92MXAxcXhaamU4MFZwNktpb3BhNzVuSzUvZmZmK2ZZc1dPQUxxSzZVcjd5OHZKYTNwSkVJcEZJSkJLSjVFNGlsWmNTaVVRaWtVZ2tFaTVkdWtSeWNqSUE1OCtmWiszYXRheFpzMGJjMzd4NU0rdldyZVBvMGFNQVpHUmtjUExrU1FCZWZmVlYrdlhyUjNsNU9WOTg4UVU1T1RtTUhUdVduSndjTm16WUFNRHc0Y01wS0NnZ0tTa0pnQXNYTHBDU2tzS1lNV01BMkxGakJ5a3BLU1FuSi9QYmI3OEJrSmFXUm1GaElmdjI3UU4weXRYZHUzZUxNdVhtNWdyRlkwNU9Eci8rK3F1NFowNCtHUmtaTEYyNmxLcXFLbng5ZlhGeGNXSC8vdjJBN3FqNVR6LzlkTXZlcjBRaWtVZ2tFb25reHBBK0x5V1NPMFJCUVFGZmZQRUZ4NDhmNThxVksyaTFXbnIzN3MzOCtmTWJ1bWlTbXlRbEpZV3Z2dnFLOCtmUGMvWHFWUUQrL2U5LzM1S2pqaEtKUkhLbmFOMjZOYXRYcjY1eGZlYk1tUWFmSjAyYVJHRmhJZDkrK3kwSkNRbDA3dHdaSnljblpzK2VYZU5aRHc4UC92ZS8veGxjcS80WkVFRnpGTFpzMldMd2VlN2N1VWJMN083dXp2dnZ2Mi8wWHJkdTNjeks1Ny8vL2EvQjUyWExsaG5OVHlLUlNDUVNpVVRTTUVqbHBVUnlCeWd0TFNVaUlvTHM3R3dBVkNvVm5UdDNadHEwYVExY01zbk5jdUhDQmViUG4wOXBhU2tBTmpZMkJBY0hNMnJVcUFZdW1VUWlrZHdlVkNvVnpabzE0OS8vL3Jmd1pTbVJTQ1FTaVVRaWtkd3VwUEpTSXJrRDdObXpCemMzTjJiTm1vVzd1enMyTmpaR283RksvbjU4OWRWWERCOCtuSkNRRUpvMGFZS3RyUzBxbGZUSUlaRkk3ZzJVSTk4U2lVUWlrVWdrRXNudFFtcFA3aEtPSFR2R29rV0wwR3ExZE9qUWdkZGVlNDNvNkdoKytlVVhBSjUvL25tR0R4L081NTkvenNhTkd3RUlDUWxod29RSlJFWkdrcDJkalpPVEUzUG16S0ZUcDA0TitWUHVPTVhGeGF4Y3VWTDRwUW9QRDhmTnpZMzU4K2R6L2ZwMS9QejhDQThQeDlYVmxieThQRFp1M0VoRlJRV25UcDJpVWFOR1BQZmNjM1RzMkxGR3Z0ZXVYU002T3BxRWhBU1I3N3AxNnlncUttTElrQ0ZNbmp4WktLbnF5amNsSllXUWtCQldyVnBGeTVZdHljbkpZY0tFQ1FZUlRVK2ZQczJubjM2S2g0Y0hseTlmcG5mdjNvd2JONDZLaWdyZWVlY2RVWTZwVTZmU3ZuMTdJaUlpS0MwdHhkUFRrd1VMRnRDaVJRdTBXaTJ4c2JGa1pXV2gxV3J4OHZKaTRzU0pXRnBhc21IREJ0YXZYdy9BNDQ4L3pzU0pFd0c0ZnYwNlR6MzFGR1ZsWmZqNCtEQjc5bXhjWFYxdlUyMzkvYWl0WGxRcUZhV2xwZGpZMk9EczdNeTc3NzZMczdNejE2OWY1OWxubjZWVnExWVVGeGZ6M252dmllaTdNMmJNd05QVGs3bHo1MUplWG82UGp3OExGaXpnZ3c4K0VHbVV2ZzV3N3R3NVltSmlhTldxRlJrWkdZU0ZoZEcyYlZ2MjdkdEhkSFEwQVFFQnpKdzVreSsvL0pMWTJGaEFGMnhpNnRTcGJObXloYSsvL3BwUm8wWXhidHc0bGk5Zkx2elVoWWVIMDZSSkUxNS8vWFUwR2cwK1BqNkVoNGZ6NnF1dkVoQVFRSEZ4c1dodlk4ZU9KUzh2RDQxR3c3Ly8vVytpb3FMSXpjM0Z5Y21KUllzV2taeWN6TnExYXdFSURnNW0rdlRwcUZRcTFxeFp3OEdEQjNGemM2TmR1M2JFeDhlajBXam8zTGt6cjczMkdrNU9UbmUwSGlVU2lVUmlIamNqYSs3ZnY1L2R1M2RqWVdIQjFhdFhtVEpsQ3QyNmRXUFNwRW0xemk4bEpTVm9OQnJocjNURWlCR0VoWVdSbXByS20yKytTWmN1WFJnN2RpeExseTZsVDU4K0FIejk5ZGNBOU92WGo1ZGZmaGs3T3p1dVhyM0s2dFdyc2JXMUpUYzNsK0hEaHpOZ3dBQnljbkpZdkhneFdWbFpORzNhbEFVTEZwQ2Fta3AwZERRQUR6MzBFRk9uVG1YS2xDa201OERJeUVqeTh2Sll2WG8xNWVYbFZGWlcwcng1Y3laUG5veURnd1BIang5bjRjS0ZhRFFhMnJScFE4dVdMVWxMUzZObno1NU1tVEtGUm8wYTNiNUtrOXdVZS9ic0lTa3BpYkt5TWs2ZlBrMXdjREJUcGt6QnlzcUtyVnUzOHVtbm4xSlZWVVhyMXExNTlkVlhXYk5tRFJVVkZVeVpNZ1ZmWDkrR0xyNUVJcEhjRTBqem9MdUVIajE2NE9IaEFVRFhybDFwMnJTcGlOeHBaV1VsbEJuNkZnNUJRVUc0dXJweS8vMzNBK0R0N1gzUEtTNEJIQndjQ0F3TUJIUkgyUUlEQS9IeDhjSE56UTJBWHIxNjRlcnFTbFZWRlJFUkVadzZkWXBwMDZZeGJkbzBNakl5V0xKa2lVSGtVNFhHalJzemFOQWc4VGszTjVjVksxYlFzbVZMdG03ZHlxWk5td0RxekZlcjFaS2JtOHZiYjc5TjkrN2RtVGx6Smo0K1BpeGN1SkRFeEVSQUYrazBNaklTVzF0YlhubmxGUjU5OUZFKysrd3pQdnZzTTZ5dHJSazhlTEFveDVBaFEvRDE5YVZObXpZQTlPN2RteFl0V2dEdzBVY2ZzV1hMRmw1NDRRV2VlKzQ1Tm0zYXhMWnQyd0FZTm13WURnNE9BTVRIeDR2Zm5KQ1FnSzJ0TFFBOWUvYVVpa3M5VE5VTFFIcDZPci85OWh1ZmZQSUpreVpOWXZiczJWeTVjb1hYWG51TnZMdzhIQndjQ0FvS0FzREN3b0pCZ3diaDUrZEh5NVl0QWQzN2RuSnlFbWxBVjArZ0N6d3hkKzVjMnJScFExaFlHQzFhdENBcUtvclMwbEpPblRxRmhZVUZBd2NPNU5peFl3YmpRbkJ3TUZldlhzWGUzaDV2YjI5T25EaUJnNE9EYUVNV0ZoWUVCZ2JTb1VNSEdqZHVERUNmUG4xd2MzTmo5T2pSVEpzMmpZY2Vla2prcC93dVB6OC9nNGpDOTk5L1AxNWVYdlRxMVV1a0hUNThPRFkyTnV6YnQ0OGZmdmlCNjlldkV4VVZ4ZlBQUHk4V2JZR0JnVkp4S1pGSUpIY3hOeXBySmlZbXNuejVja0pDUW5qcHBaZTRjT0VDUzVZc29ieTgzT1Q4MHJGalI4TER3N0d4c1FFUThvMnZyeS8rL3Y1TW56NGRMeTh2dW5mdlRtaG9LS0dob1dMemVPREFnZGpaMlZGZVhrNWtaQ1JaV1ZuTW1ER0RRWU1Hc1d6Wk10TFQwL0h3OEtCejU4NEFlSHA2MHJadFd3TWZxME9HRE1IR3hxYk9PYkNpb29Lb3FDaVNrcEtZTTJjTzRlSGg3TjY5bXdVTEZsQlpXVW5YcmwyRlBPYnY3OC9jdVhQcDI3Y3ZPM2Z1bE80VjdtTDI3ZHZIdSsrK1M4K2VQWW1JaUtCVnExWnMyN2FOdUxnNFFLZkFWbHdCRlJZVzR1cnFTck5tellpS2lwS0tTNGxFSXJtRFNPWGxYWVNGaFFXZ1U4QnBOQnArK09FSGcrdktQZjMwbHk1ZEVsRTc5ZFBkYXhnN3BsdFZWUVg4OVY3S3lzb29MQ3drSnllSC9QeDhvY2hUcTlWY3UzYk5hTDZXbHBiaS96Rmp4dURvNk1qQWdRTUJoRkJUVjc1cXRaclUxRlMwV2kydFc3Y0dFSDhWYTduTm16ZWowV2hvMWFvVm9CT3VBYlp0MjBaeGNiRkJPYXIvWnVYMzVlWGxzWFBuVHBvM2I0NnpzelB1N3U1WVdscXlmZnQya2I1Ly8vNVlXVm1SbjU4djJrMWVYaDVObXphdDlUM2V5OVJWTDRXRmhhU21wZ0ovTGJaYXQyNU5VVkVSMzMzM0hXQllUMHBkNmZmMTZuK1ZlMXUzYnFXMHRKVDI3ZHNEdXFBWGhZV0YvUHp6ejRTRmhSRWRIVTNYcmwwNWR1eFlqYjRmRnhkSGNIQXc4K2JOSXpJeXNrWTVBSGJ2M2sxeGNiSEJ0WWNmZnJqV2Q2SGNxOTRXdi9ubW14cHBmLy85ZHdEczdlMkZnbFRoWGg2bkpCS0o1Ty9BamNxYVgzenhCUUJlWGw2NHVyclN0MjlmdkwyOVVhbFVkYzR2enM3T0RCZ3dBTkJad1FHVWxKVFFzbVZMcksydGEzMVdtWk1PSFRwRVptWW1QajQrQU1JZ1lNZU9IUWJwOUgrWHNYS1lLdVBCZ3dlNWVQRWlibTV1Mk5yYTByaHhZNXlkblVsTlRTVTVPUmt3ZkhkVlZWVVVGaFlDdXNCU2tyc1RSV1k1ZWZJa2dKRGpjM0p5UkpySEhuc01Cd2NIcmwyN3hyeDU4eGcyYkJoMmRuWjN2ckFTaVVSeUR5T1BqZCtsYk4rK25ZQ0FBQzVkdW1ReTNiWnQyK2pmdnorN2R1MjZReVc3dTZtc3JDUW1KZ2FBSzFldUdOeXpzN01qT2pxYTR1Sml6cDA3eDk2OWU4Vzlpb29LczcraldiTm1nQzU2ZUZGUkVZNk9qaWJ6TFNzckU1OFY2elBGdXVEOCtmTlVWRlFJQlppOXZUMkFFTlRMeTh2SnpNdzBzRlM3ZXZVcUxpNHVsSmVYRzVRclBUMmRxcW9xaW9xS3hEdnc4L1BEd3NKQy9ENG5KeWQ2OWVyRjRjT0gyYlZyRnk0dUxuaDdld3YzQkJKRDZxb1hKVWdQMUt6YmMrZk8zZFIzcDZTa0FJakZVbUZoSWY3Ky9wU1hsMk50YlkyTGl3c3BLU21rcGFYeDJtdXZpZWMrL1BCRHlzdkxhZCsrUFFFQkFVYnpMaWtwNGZ6NTg3aTd1M1Bod2dWeDNkUUMwZGk5dExRMG81YTZBUUVCYk5teUJiVmFUVkpTa3JEV2xFZ2tFc25mRDNOa1RZMUdRMFpHQm9BNDJURm56aHh4MzlnbXJJSXl2NFNFaEJBZkgwOXFhaW9aR1JsY3VIQ0JmdjM2aVhTbVpMVzB0RVNTendBQUFDQUFTVVJCVkRUZ0wzY3JwYVdsK1B2NzEvQXZucHViUzB4TURGcXR0dFp5MUZaR1pWN1hQLzZ0UEpPV2xrYVBIajNFOWJObnp4SWVIaTdjQnYzZi8vMWZyWGxMR3BieDQ4ZlRwVXNYSEIwZCtmampqN2w0OFNKZzJONmNuSndZTTJZTXNiR3g1T1RrQ0F0YmlVUWlrZHc1cEpuVlhZaGFyU1kvUHg5dmIyK1Q2VTZkT29XdnI2L2MrZE5EcFZLSkkwWE96czQxN21zMEd1RmZjTUtFQ2VLNllxVnA3bmNvS0R2M3B2SlZkbkQxVVFSN2EydHJnL3dVNFY3L0dMdVZsUlZlWGw0OC92amp1THU3OC83Nzd4TWJHeXVzNXFxWHBheXNqRW1USmhFYUdzcGJiNzNGbTIrK2FiQm9HRHAwS0tBNzNoVWZIMjl3N0ZkaW5OcnFwYnBWb1g0YTVTaitqYUxVWi92MjdRa05EZVdWVjE1aDZkS2xEQmt5Qk5EVjg2SkZpMGhOVFRVNDRqZG16Qmd1WDc3TVcyKzlaV0Exb005MzMzM0gyTEZqYjZwOG9MTm9VVnhhNk5PMmJWdFdyRmlCdmIwOVVWRlJyRml4Z3BLU2twditQb2xFSXBIY1djeVZOU3NxS29Rc2xabVplVVBmNWV2cksyVGZ1TGc0enA4L1Q5dTJiY1Y5alVaVDY3UEtuT25vNkVob2FDaGhZV0VzWGJxVXNMQXdnM1R1N3U2RWhvYnkrT09QMTd0OHl2eXViN1dwS0xpcUsyZjkvZjFadG13WlU2Wk1ZY2VPSFlTSGh4dFZtRW9hSHBWS3haa3paM2p0dGRjSURBd1VKMm1xTTJiTUdHeHNiTkJvTk1MbnFrUWlrVWp1SEZKNWVSZXlmLzkrc3hRTHljbkpQUGpnZzNlZ1JQOE1Ta3RMbVQ5L1BxbXBxVXlkT3RXa0ZZQXBpb3FLQUhCeGNhRng0OFoxNXV2azVDUjJhQlZMUGNVYTA4dkxDd3NMQzlxMWF3Zm9ndWZvcDdPeHNSRkhsU2RPbk1qcTFhdFp2SGd4VHozMUZFMmFOREg0SHVWb2MzbDV1UWorQW5EcDBpVUQ1V3kzYnQxd2RYVkZxOVZpYTJzcm81NmJvSzU2VVk1MDY5OVQ2cmF1elllNlVGd0xIRHg0VUN5T3FxcXFoRFgybmoxNytQUFBQMm5Sb29XQlJZZW5weWM5ZS9ha3NyS1NyVnUzMXNpM3NyS1Nzckl5Y2FUdVJrbExTNk5YcjE2MTlxT3lzakpLU2txd3NMQWdORFJVV0s5S0pCS0o1TytEdWJLbXZiMjlrSFhpNHVLRTNGRlpXV2x3U3FFdVFrSkNBUGp4eHgvRlNSZlErUnFzTHZmb284aEtLU2twL1BISEgrSzZZa1YzSzFEbWZQM2ZVOWVjLy8vczNYbEFWV1greC9IUFhkaVZCRVFFUkZrRlJVRk5uTnpHVEV3ek0ydks5bEluSzIyWmxtbVpac294ZGZxVi9iTEd5WEtabitVMjR6SzJ1eVJxcGttSm9HUzVJSWtiWXFJbUtNcGx1NzgvbUhzQ3dRM1JlNkgzNng4djU1ejduTytWaCtlYzg3M1A0cmcrNStUazZPREJnL1VXQytyUDU1OS9ybG16WnFsMzc5NktpNHM3NjNHcHFhbnEycldycE1vNmZ2VG8wU3NWSWdCQUpDOWRpdU5HcjFldlhtcmV2TG54YzlYRVU5V2VYME9HREpIWmJEYTIxYmJveksvRnVmNFBIUDkvQnc0Y1VINSt2aVJwd1lJRit1eXp6NHhqOXUvZmY5Nmg0NDZWSjlQVDB5WDlzckRLaFpUcjZCbm42QW5uU0VEZGNjY2RraXFIckxpN3V5c3ZMMCtTaktHOGd3Y1ByclYzWDIyZnVlcGlLbE9uVHRYU3BVdVZrcEtpVFpzMnlXUXlxYUtpUWlhVFNXYXpXZjM3OTVmSlpESjZZVlo5eU1Bdnp2ZDdjY3pwSlZYV0E2bnlkK3ZsNVdWTTd1N29hVkgxNzlqUmErUE1IcjkydTkzWU5uandZRW1WRDE2dnYvNjZ2dm5tRzAyYk5rMWVYbDZ5MiszR25KcURCdyt1VWM2UUlVTWtWVDc4RlJZV1Nxcit1ejN6eTVFejMxLzEyRFAzT2Y1T2dvS0MxTDE3OTdNZTY1Z1R0bHUzYnZMMzl6ZmVSODhUQUhCdGRiM1hkTnpUZlAvOTk1bzBhWkpTVWxMMGozLzhvMXFQeVhOZFg2VEtCWUs4dmIxVlVsSlNiVkdkTld2V0dJc3pWbFJVMUxodjZkT25qM3g5ZlZWU1VxSUpFeVpvM2JwMVdyaHdvWEYvZHVZOTNybmlPTnUrM3IxN3ExV3JWc3JQejFkcGFhbU9IajJxd3NKQ3RXM2IxcmovT3ZQNjdwZ0N4c3ZMeTFoSUVxN0ZjVitma1pHaHhZc1hHd252b3FJaW8vNzg5Tk5QMnJ0M3I1NSsrbW1qbnYzNzMvOTJXc3dBOEd0RTh0SkZiTjY4MmZoR05pc3JTOGVPSGRPWFgzNHBxZkpoZitYS2xaSmtMTDRpU1pzMmJkS1JJMGUwWmNzV1NkTHUzYnVObTZSZms2S2lJcTFkdTliNGVkV3FWY3JLeWpJU1R1bnA2Y3JQejFmcjFxMlZrSkFnRHc4UEZSWVc2dDU3NzFWc2JLdzhQRHkwYmR1MjgvYkVQSG55cEI1NzdERnQyYkpGTjk5OHMyNjc3VFpKdXFCeUJ3OGVyQWNmZkZCcjE2N1Y1TW1UOWNNUFArZ1BmL2lETVdRN09EaFlZOGVPVldGaG9kNTQ0dzE5K09HSHV2MzIyM1gvL2ZmWEdzdTJiZHVNWk5ubXpadU5tNnRubm5sR1BYdjJWR2xwcWViTm02ZmMzRndqVWJWaXhRcGxaR1RvMEtGRFNrNU8xdFZYWDYyZ29DQ2xwYVVaZFM4OVBaMXZrcXU0a04vTFUwODlwUnR1dUVFelo4N1VxNisrS205dmI3M3l5aXZ5OC9QVHlaTW5qVGxRN1hhNzNubm5IYzJhTmN0SVluLzk5ZGVhUFh1MmtmQ3VtcFNNaTR2VE04ODhvK0RnWUtXbHBXbng0c1ZLVGs1V1lHQ2dGaTVjcU56Y1hIbDVlU2s1T2JsYXU1Q1NrcUw0K0hpMWFkTkdOcHROTTJmTzFQSGp4NDMyUktxY01tRDc5dTNHNzMzVHBrMUdIU291TGpZV1M1QitXZXhBcWt5K085cWJJMGVPYVBmdTNkWG1lRjIxYXBWS1NrcTBZTUVDbzR5QkF3ZHE3ZHExUm8vbDlldlhHNjhCQUs2bnJ2ZWF5Y25KR2pGaWhBSUNBclJ4NDBaOS9mWFh1djMyMjQxNXU4OTFmWEh3OHZKU256NTkxTEZqUjJOTzVkV3JWMnZac21WYXQyNmRacytlcmNtVEp4dkp3UlVyVnVqVXFWUEdOQ1d4c2JFNmNPQ0E1c3lab3hZdFdxaHIxNjdLemMxVlptYW1wTW92SWJPenM0MHZwQjNsT3hLczU0clJhclZxM0xoeGF0Kyt2U1pPbktoSmt5YXBUNTgrZXZubGwyVXltWlNabVduY2UyWmtaT2k5OTk3VDNMbHoxYlZyVjAyY09QR1NwNVBCNVpHY25HeE04UlFZR0tnSEhuaEFYbDVlMnI5L3YwcExTN1Z1M1RxOTlOSkxPbjc4dUE0ZE9tUXNjcmxpeFFwamNWVUF3T1Zuc2wvTVpIOE5UR1Q3enBLazlTbGNXRnhOdnh0dmxjMW1VK2JHZFdwNlJzOUNWL3E5YmRteVJTKzk5SktreXBXbnVmRTh0NnpzSHpYeWtTZlVwSW1QdnR1NDN0bmhTSkx1ZW1DVXZrM2JwQ2RHajlLdzMxMzZQSStYUzJGaG9kTFMwdlRSUng5cHlwUXB6ZzdINWR4NDYxMHFLQ3pVSjR2bXEwTjhPMmVIVTQwcnRWbW9tMW16NSt1ZnMrZnB0bHVHNlBXSjQ1d2R6amxSM3hxSFhzazNTcExXcFN4VmFFajlyMFRka092SmxpMWJkT1RJRVNVbkowdVMvdnpuUDZ0YnQyN3EyN2V2a1FoMUxCRDA5dHR2NjZXWFhsSklTSWd6UTc1c3h2MXRrbGF1L2xMUFB2bTRSajgwMHRuaFZPT29ZN1BlbTZLWTZNanpIQTFYTlBLUko1U1YvYU0rbVBtdWV2ZHczVVdsdHUvSTBvMjNWdmJzYm9odEdpNnY2d2Jkb3BLU0VxMWU5ckhDMjdSMmRqaTRqSmpzRGdCY2dLK3ZyL3IxNjBldlJBREFyMDUyZHJaMjd0eXBHMis4VWJ0MjdUS21UcEdrcEtTa2FndlRTWlZ6VDhmRnhXbmtTTmRLNkFFQWdNdUQ1Q1Z3RHN3QmlTdXRQbFlCQndDZ0lYbi8vZmVWbVptcGR1M2F5VzYzVjF2azdWelhSY2YwT3dBQW9IRmp6a3ZnTElxS2lxck41N2Q0OFdJVkZSVTVNU0lBQUlER3AyL2Z2dkwyOXRhc1diT01GY2NCQUFBYzZIa0puSVdQajQvKytNYy82bzkvL0tPelF3RUFBR2kwK3ZYcnAzNzkrams3REFBQTRLTG9lUWtBQUFBQUFBREFKWkc4QkFBQUFBQUFBT0NTU0Y0Q0FBQUFBQUFBY0Vra0x3RUFBQUFBQUFDNEpKS1hBQUFBQUFBQUFGd1N5VXNBQUFBQUFBQUFMb25rSlFBQUFBQUFBQUNYUlBJU0FBQUFBQUFBZ0V1eU9qc0F3TlV0V0xCQWMrZk9sU1RkZWVlZHV1ZWVleVJKcDA2ZDB2MzMzeStiemFhMmJkdnFoUmRlVUdCZ29Nckt5alIvL256dDM3OWZaV1ZsaW9pSTBEMzMzQ09MeFNKSktpZ28wSXdaTTJTMzI3VjkrM1lsSmlicWtVY2UwV3V2dlNaM2QzY0ZCUVZweVpJbGtxUmV2WHFwU1pNbVNrMU5OV0pZczJhTlVsSlNGQkFRb0pLU0VvMFpNMGErdnI1TytKOEJBQUFBQUFDNHZPaDVDWnpIRFRmY0lCOGZIMGxTU2txS0tpb3FKRW5yMXEyVGg0ZUhKS2xyMTY0S0RBeVVKRTJiTmsxTGxpelJtREZqOU5CREQyblJva1g2OU5OUEpVbDJ1MTJ2dlBLS2NuSnk5T3l6ejZwVHAwNUtTVW5SeHg5L3JMaTRPTDN3d2d1Njc3NzdqSE1uSnlmcjBVY2YxWkFoUXlSSlgzMzFsZDU4ODAwTkhqeFlUejc1cExLeXN2VDIyMjlmc2Y4TEFBQUFBQUNBSzRua0pYQWVack5adlhyMWt0VnExWkVqUjVTUmtTRkp5cy9QbDcrL3YzR01ZOXVLRlN2VW9rVUwrZm41S1RnNFdCYUxSVXVYTHBVa3BhV2xLU3NyU3hFUkVaS2thNis5VnNIQndRb09EdFl0dDl4eTFoZ2MrK2JObXlkSmlvbUprZGxzVmtoSWlEWnUzS2dqUjQ1Y25nOFBBQUFBQUFEZ1JBd2JCeTZBcjYrdmtwS1NsSnFhcWkrKytFSUJBUUdLaW9yU3Q5OStXKzI0N094czJlMTJuVGh4UXUrLy83NGtLUzR1VGlhVFNlWGw1ZHF4WTRja3FieThYSktVa0pDZzZkT25uL2Y4Ym01dU9ubnlwQTRlUENoSldyeDRzVHc5UGVYdTdxNTI3ZHFwb0tCQXpaczNyOCtQREFBQUFBQUE0SFFrTDRFTE5HREFBS1dtcGlvdExVMkJnWUVhTVdLRTVzK2ZYKzBZazhra1NiTFpiTHIzM250bHRWYi9FeXN0TFpVazVlVGtYUFQ1SFdWTFV1L2V2UlVmSDMvUlpRQUFBQUFBQURRa0RCc0hMbERuenAyTkJYazhQRHhxSkNZbEtTd3NURkpsa2pJMU5kWFl2bS9mUHRudGRtTzRlRzV1cmpJek00MzlwMDZkT3UvNWZYeDhqR0hxYTlldU5iWVhGaGJxMkxGamRmdFFBQUFBQUFBQUxvemtKWEFlRlJVVk1wbE1NcHZONnQrL3Ywd21rd1lNR0NDcGNnRWV4ekdTRkJvYXFpNWR1a2lTcGs2ZHFxVkxseW9sSlVXYk5tMlN5V1JTNzk2OUZSd2NMRW1hTkdtU1B2dnNNeTFldkZoZmZ2bGx0Zk01T0lhWE85eDAwMDJTcE9YTGwydk9uRG5hc0dHRDVzK2ZyMmJObWwybVR3OEFBQUFBQU9BOEpDK0I4MWl4WW9VeU1qSjA2TkFoSlNjbjYrcXJyMVpRVUpEUzB0S01PU2pUMDlOMTlPaFJTZEl6enp5am5qMTdxclMwVlBQbXpWTnVicTZHRGgwcXFYTHV5ckZqeHlveE1WR25UNS9Xa2lWTDVPN3Vya0dEQmhubmN5enVJMVd1TGw1Y1hHejhmT3V0dCtxMjIyNVQwNlpOOWNrbm4yanQyclc2Kys2N2pRV0RBQUFBQUFBQUdoUG12QVRPNC9iYmI5ZnR0OTl1L0R4MjdGaEpVbEpTa3BZc1dWTGplRjlmWDczd3dndG5MUzgwTkZRVEprdzQ2LzZoUTRjYXljNHptYzFtUGZEQUEzcmdnUWN1Tkh3QUFBQUFBSUFHaSs1YUFBQUFBQUFBQUZ3U3lVc0FBQUFBQUFBQUxvbmtKUUFBQUFBQUFBQ1hSUElTQUFBQUFBQUFnRXNpZVFrQUFBQUFBQURBSlpHOEJBQUFBQUFBQU9DU0duWHkwdDNkWFpKMHVyall5WkhnVEdWbFpaSWtEM2VQR3Z2NHZUVmN4Y1UyU1pLM2w1ZVRJL21GcDJkbEhTc3BMWFZ5SkxnVWRydGRrbVN4V3B3Y1NVMXVibTZTcEdLYnpjbVJvSzVzdGhKSmtvZEh6V3VTcTNGY0k0dTVSalpZRlJVVmwvMGNScnRFUFduUUhQY3VqbnNaVitMdFhYbXZWMnlqampWVWp1Y3hUeGUvOXBuTUp1UDFsV2cvMGREODl4bkI0bnJQQ0toZmpUcDVHUk1WS1VuYXZpUEx5WkdncXA4TzU2dTh2RndCQWY1eWQzZXJzVDh5dkxVa2ZtOE4wWTZkbGIrenhJNGRuQnpKTCtMYXhraVNEdVlkY25Ja3VCUWxwWlhKSmI5bXpad2NTVTJ0dzBJbFNUL3UzdVBrU0ZCWE83TjNTWktpLzN2ZjRNb2MxOGlzWFQ4Nk9STFUxZW5UdnlSN0xsZkMzTkV1VVU4YXRvTjVlWktrdU5pMlRvNmtwcVNyTzB1aWpqVmtoMzQ2TEVtS2k0MXhjaVRuVnJWVEJKMFJjS2J5OHNxRWR0TW1UWndjQ1M2M1JwMjg3TnFsOHFMNjNzeFpUbzRFVmMxZitCOUpVbVJFZUszN0V6cDJsTVR2cmFFcEtDelUzSDh2a2lSZCs5dGVUbzdtRjlmOEprbVM5T1c2cjNYNGNMNlRvOEhGc3R2dFd2emh4eW91dHNuWHQ2bjgvZnljSFZJTjhlM2lKRW52ei8yWGt5TkJYZno4ODNIdHlNcVdKRVZHdEhGeU5PZm51RWJPK0dDdWt5TkJYVzM0ZHFQeCtuS05WSEMwUzlTVGhtdFR4aFpsLzVnamR6YzN4YmVQYzNZNE5kdzRjSUFrYWU2L0Y2bXc4SVNUbzhIRituVHBDcDA2ZlZwQkxRSmRQdWx6bGErdjhYcFQrbVluUmdKWFVsRlJvVVVmZnFMeThuTDUrL3ZwcXF0OHovOG1OR2dtdTJNc1hpT1VzMmVma204Y0tydmRydkEyclhYdm5iZXJSV0J6bVV6bmZ5L3FYODZlZmZwMDJRcnR5dDR0U1pyK2o3ZVVmRjJmR3NmdHlOcWxHMis1UTNhN1hXMWFoK20rdTRZcHNIbUF6R1orY2E2b3JLeGNCL01PYWZxczJTb29LSlRWYXRYbWI5Ykt4OXZiMmFFWkJneTVUYnV5ZjFUVEprMDBhc1I5Q2cwSmtidTcxZGxoNFR5T0h5L1V4dlFNZmJwMGhTUnAyajhtcS85MTF6bzVxcHErKy80SDNYTEhmYkxiN1lxT2l0UmR0OStxd09ZQkRmNWFjL3JVS1owdUxwYWJtNXQ4Zkh4a05sLzQ5NTNsNWVYL0hhNXFsNmVubDBzTzVTbXZxTkNldmZzMTVkMFpLaTh2Vjl1WWFDMzljTUZGZlU1bnFIcU5iRXoxN2RlZzhNUkpiY25jcWtVZmZpSkpldmFweHpWNjFNakxjcTdHMmk3OUdoU2RPcTBkV2J2MHdkeC95MjYzNi9wK2ZmWGVsRGVkSFZhdHVuUy9Wc2NMQ3VUdjU2Y0hSOXlyNEtBZ1dWMXdlcGVMVVZKU290T25UMG1Tdkx5OGphazZHb3NUSjR2MGJWcTZQdjVzbVNUcHFjZkg2UEhSbzV3YzFmbTlPZVZkL2VQZDZaS2tPMzQzVkowU082cUpqK3M4YStES3l0bXpYNnZYZnFVdDMzMHZTWHAveGp2NmJjOGVUbzRLbDF1alRsNUswdXR2L2wwejM1OWp6T2tCNXpPYnplcC8zYlY2OSsvL2U5WmorTDAxVEY1ZVh2cWY4V04xMDZBQnpnNmxtaS9YZmEwLy9QRUZuVGh4MHRtaDFCKzdYV2F6WkpKSkZYYTc3R3JjVDZSUmtSRmE5dEZDV2EydW1YU2U4RDl2YVBiOEJZMnF6YkthN0hLM21sUmVJZG5LN0xxb3JJZTk4cjJ5MjFWYUlaZXZuMEV0QXZYdjJmOVVtOVpoemc3bGdqVEcrbWEzMjJVeG0yU1dWTjdJMnpTVHlhVHcxbUZhdGV6ankzcWV4bGhQSk1sc2treXFuT1dzb2xFL3hVZ3RnMXBvMmNlTHF2VThjeVVmZnZLNS92elhDWTFxYmxXTFNYSXpTekpKSldWMlZUVFN0c2hzTnF0M3oyczBhOW83emc3bGdwU1VsbXJnVGIvVG5uMzduUjBLWEV4c1RMUStXL0p2bC95aUhQV3IwU2N2SmFtbzZKUmVmL1B2K21IN0R2MllrNk9LeG42bjQ2TENRa1BVSWI2ZFJ0eDN0Mkxibm45dWxhcS90OTA1ZTFUT0JNMHV5Y1BkVFcyam8zVjFsMFE5OWZnWVo0ZHpUdTlNbTZtMDlNM2FzVE5McDRzYitPSXFGV1V5MjhzbDJWVmhjcFBNamUrQzNUS29oUkk2dE5kOWQ5K2hoQTd4emc3bnZBNGZ6dGM3MDJacTZ3L2J0WHZQSGpYMHE2dXB2RVJtZTZuc3NxamM3QzdUeGZSSXRGZklYRkVxMmUycU1MdG0vYlJhTE9xYzJGRkpYYnRvMUlqN1hiN0g1Wm1PSHkvUTVDbFRHMDE5czl2dE1sZVV5cXh5VmNnaXU2Vng5WGFTcE9ZQi91cllvYjBHRGVpdjYvdjF2U0xuckZwUGN2YnViUlQzd09hS0Vwa3JTbFZoZGxPRnVmSFZrNnQ4bTZwamZIc05HcENzRzI5d3JTK0R6K1ovMzM1SDZWc3lsWjM5bzJ3bERYeE93b3JTeXV1WFRQKzlmcm5tbDZaMTFUekFYNTBTT3VqdVliZnI2aTZKemc3bm9uMjZkSVZTMW55cDc3YitvR00vSDNkMk9IQ1NrT0NXU3V3UXIrSDMzMjJzYjRERzcxZVJ2QVNBeGlZMU5WWFRwazJUeldiVHd3OC9yR3V2ZGIzaDFHallac3lZb1RsejV1aWFhNjdSaXkrK3FHWVhzVmpTd1lNSE5YMzZkSjA2ZFVvUFBmU1FvcU9qTDJPa2FBeHNOcHZlZlBOTmZmVFJSN3JsbGx2MHdnc3ZPRHNrdUtqcDA2ZHIyclJwZXZqaGgvWFFRdzg1T3h3ME1tdldyTkdNR1ROa3RWbzFac3dZWFhQTk5jNE9DUUNnUnI1Z0R3QUFBQUFBQUlDR2krUWxBQUFBQUFBQUFKZEU4aElBQUFBQUFBQ0FTeUo1Q1FBQUFBQUFBTUFsa2J3RUFBQUFBQUFBNEpKSVhnSUFBQUFBQUFCd1NTUXZBUUFBQUFBQUFMZ2trcGNBQUFBQUFBQUFYQkxKU3dBQUFBQUFBQUF1aWVRbEFBQUFBQUFBQUpkRThoSUFBQUFBQUFDQVN5SjVDUUFBQUFBQUFNQWxrYndFQUFBQUFBQUE0SkpJWGdJQUFBQUFBQUJ3U1NRdkFRQUFBQUFBQUxna2twY0FBQUFBQUFBQVhCTEpTd0FBQUFBQUFBQXVpZVFsQUFBQUFBQUFBSmRFOGhJQUFBQUFBQUNBU3lKNUNRQUFBQUFBQU1BbGtid0VBQUFBQUFBQTRKSklYZ0lBQUFBQUFBQndTU1F2QVFBQUFBQUFBTGdra3BjQUFBQUFBQUFBWEJMSlN3QUFBQUFBQUFBdWllUWxBQUFBQUFBQUFKZEU4aElBQUFBQUFBQ0FTeUo1Q1FBQUFBQUFBTUFsa2J3RUFBQUFBQUFBNEpKSVhnSUFBQUFBQUFCd1NTUXZBUUFBQUFBQUFMZ2trcGNBQUFBQUFBQUFYQkxKU3dBQUFBQUFBQUF1aWVRbEFBQUFBQUFBQUpkRThoSUFBQUFBQUFDQVN5SjVDUUFBQUFBQUFNQWxXWjBkQUFBQWFKekt5OHRsczlsMCt2UnBaNGNDRjJlejJWUldWaWE3M2E2eXNqTHFUQ05pdFZybDV1Ym03REFBQUVBRFJ2SVNBQUJjRm9jUEgxWnFhcXArL1BGSFo0Y0NGMWRXVnFiOSsvZXJvcUpDKy9mdjE4cVZLNTBkRXVwSnMyYk5GQmNYcHhZdFdqZzdGQUFBMEVDUnZBUUFBUFhLMDlOVHdjSEIycnAxcTVZdFcrYnNjTkFBMk8xMkhUdDJUSGE3WFR0Mzd0U1JJMGVjSFJMcVFVRkJnU1JwMUtoUnV1T09PNXdjRFFBQWFLaElYZ0lBZ0hyVnJGa3pEUm8wU0ltSmlTb3ZMM2QyT0dnQVNrdEx0V1RKRW0zWXNFR0ppWWthTm15WXMwTkNQVmk1Y3FWV3JWckZOQUFBQU9DU2tMd0VBQUQxeW13Mkt5d3NUR0ZoWWM0T0JRMkV6V1pUYW1xcUxCYUxnb09EMWJOblQyZUhoSHFRbFpVbGs4a2t1OTN1N0ZBQUFFQUR4bXJqQUFBQUFBQUFBRndTeVVzQUFBQUFBQUFBTG9ua0pRQUFBQUFBQUFDWFJQSVNBQUFBQUFBQWdFc2llUWtBQUFBQUFBREFKWkc4QkFBQUFBQUFBT0NTU0Y0Q0FBQUFBQUFBY0Vra0x3RUFBQUFBQUFDNEpKS1hBQUFBQUFBQUFGd1N5VXNBQUFBQUFBQUFMb25rSlFBQUFBQUFBQUNYUlBJU0FBQUFBQUFBZ0VzaWVRa0FBQUFBQUFEQUpaRzhCQUFBQUFBQUFPQ1NTRjRDQUFBQUFBQUFjRWtrTHdFQUFBQUFBQUM0SkpLWEFBQUFBQUFBQUZ3U3lVc0FBQUFBQUFBQUxvbmtKUUFBQUFBQUFBQ1hSUElTQUFBQUFBQUFnRXNpZVFrQUFBQUFBQURBSlpHOEJBQUFBQUFBQU9DU3JNNE9BQUJ3WVU2ZlBpMmJ6U1pKT25ueXBNckt5bFJlWHE2VEowL3ErUEhqa2lRUER3OTVlWGs1TTB3MFVIYTdYVWVPSEZGNWVibWt5anBtdDl0bHM5bDArUEJoRlJjWFM1SUNBZ0xrNXVibXpGRFJTRlJVVktpd3NGQ1NWRkpTWXJSdk5wdk5hTk5NSnBOOGZYMWxNcG1jRmllY3E2Q2d3S2duanAvdGRyc0tDZ3EwZi85K1NaSzd1N3V1dXVvcWVYcDZPaXRNTkZCMnUxMG5UcHpRcVZPbkpFbkhqeDlYV1ZtWjdIYTdqaDA3cGtPSERrbVNtalJwSWg4Zkg5b2lBSEFTa3BjQTBFQnMzTGhSYTlldVZVVkZoZkx6ODVXWGx5ZTczYTdQUHZ0TW16WnRrc2xrMHJYWFhxcytmZm80TzFRMFFHVmxaVnE0Y0tHT0h6OHV1OTJ1SFR0MnFLU2tSTHQzNzlhOGVmUGs1dVltczltc1VhTkdLVEF3ME5uaG9oR3cyV3o2KzkvL3JvcUtDcFdYbDJ2YnRtMnFxS2pRZDk5OXA3ZmVla3VTNU8zdHJXZWZmZGJKa2NKWjdIYTdNak16bFpLU290T25UMHVTY25KeUpFbmZmdnV0RGg4K0xFbUtqbzVXLy83OUZSa1o2YlJZMFRCVlZGUW9OVFZWNmVucHFxaW8wTUdEQjNYa3lCR1p6V2F0V0xGQ0dSa1pNcGxNdXU2NjY5U3RXemRaTEJabmh3d0F2MG9rTHdHZ2djakp5ZEd5WmN0VVVsSlNiWHRhV3Bva3lXS3hxRldyVmlRdlVTZHVibTVhdjM2OXNyT3pqZDZYa3BTYm02dmMzRnhKa3BlWGwwYU1HT0dzRU5ISWxKZVhhL1hxMVRweDRrUzE3WHYyN05HZVBYc2tWZmIwZmU2NTU1d1JIdXFndExSVVAvLzhzNHFLaW95ZWF4VVZGVHAyN0ppUmRQVDA5SlNmbjk4RjlaSTBtVXl5V0N6YXUzZXZ0bTdkV20zZjd0Mjd0WHYzYnBuTlpqVnQycFJSQjZnVGk4V2k3T3hzZmZiWlo4WUlBNGQxNjlaSnF1elpHeE1Ubys3ZHV6c2pSQUNBU0Y0Q1FJTVJIQnlzNE9CZzQ2Ryt0djB0VzdhOHdsR2hNWW1PanRiZXZYdXJKUytyQ2c4UFo4ZzQ2bzNWYWxWQ1FvTFdyMTlmNjM0M056Y2xKQ1JjNGFod0tRb0xDN1YwNlZLbHBxWktrZzRkT3FTU2toS3RYYnRXV1ZsWmtxVE9uVHZycHB0dVVtaG82QVdWR1JFUm9ZaUlpQnJKU3dkdmIyK0ZoNGNyS0Npb2ZqNEVmblZhdEdnaFB6OC81ZVhsMWJvL01EQlF6Wm8xdThKUkFRQ3FZc0VlQUdnZ09uYnNxRTZkT3Nsc3J0bDBtODFtZGVyVVNaMDZkWEpDWkdnc2JyNzVaalZ0MnJUV09iMHNGb3QrOTd2ZnFVbVRKazZJREkyUm01dWJoZzBiVnVzd1RKUEpKQThQRDkxMTExMU9pQXgxNWVYbHBSTW5UbWpMbGkxS1MwdlQvdjM3VlZaV3BnTUhEaWd0TFUyWm1aa3FMUzI5cUVTUXY3Ky9nb0tDNU83dWJteXIya2FGaFlVcFBEeTgxbXNqY0NHNmR1MnF1TGk0czk1ZkpTVWxxWDM3OWs2SURBRGd3RlVlQUJxSTRPQmdSVVpHeXNmSHA4WStEdzhQUlVSRUtDUWt4QW1Sb2JIbzJyV3Jnb0tDYWswbWVYdDdxMGVQSGl5SWdYcGpzVmlVa0pDZ2dJQ0FHdnRNSnBQOC9QejRRcWFCOGZiMlZtUms1Rmw3UVFZRkJaMzFPblkybnA2ZWlvcUtVcXRXcll4dGRydGRVbVU5YWRPbWpkcTBhWE5wZ2VOWExTSWlRakV4TWZMdzhLaXh6OFBEUSszYnQ2OVcvd0FBVng3SlN3Qm9JRXdtazBKQ1Ftb2RHdDZ5WlVzRkJ3ZXpDaVl1V1Z4Y1hLMUR3Mk5pWWhneWpucm43dTZ1eE1URUd0c3RGb3ZpNCtOWkhLTUJhdGV1bmRxMWEyZjhYUFc2RkI0ZXJvaUlpSXN1czBPSER1clFvVU9ON1Y1ZVhvcUtpdUtMTzF5eTRPQmdOVy9ldk1iMm9LQ2dXcjlnQVFCY1dTUXZBYUFCaVkyTlZWeGNYTFdIUVpQSlZPTmhFYWlyNU9SaytmajQxS2hqQXdZTWtMZTN0eE1qUTJOa3RWcDF3dzAzVkJ1dWFUS1o1Tzd1cnB0dnZ0bUprYUd1QWdNRDFiSmxTeVB4N09nbGFiRllGQllXVnFkRVkwQkFnQUlEQTJza3M4UER3L2xpQmZXaVE0Y09pb3FLcW5IdFMwaElVRlJVbEJNakF3QklKQzhCb0VGcDJiS2x3c1BEcXlXUlBEdzhGQmtaU2M4VDFJdHUzYnJKMzkrL1dqTEp5OHRMdlhyMVlqVmYxRHVyMWFyRXhNUnFjeUNhVENZMWE5Wk1uVHQzZG1Ka3FLc21UWm9vTEN4TS92NysxYllIQkFRb09qcTZUZ3VmZUhoNEtEUTB0RWJQdUxyMjVBVE9GQlVWcGNqSXlHcHpxN3E3dXlzK1BsNnRXN2QyWW1RQUFJbmtKUUEwS0JhTFJjSEJ3UW9NRERTMk5XL2VYRUZCUWJKYXJVNk1ESTFKYkd4c3RRZTR5TWhJZWpiaHN2SDA5S3pXYzl4aXNTZ21KcVphSFVURFlUS1oxTGx6NXhyemxVWkhSeXM2T3JyTzVWNTk5ZFhxMnJXcjhiT0hoNGRDUWtJWTBvdDZFeHdjWEswK09WWWhCd0E0SDhsTEFHaGdZbUppRkIwZExaUEpKSlBKcEppWUdNWEV4RGc3TERRaWZmcjBrWmVYbDB3bWs4eG1zL3IyN2N1UWNWdzJibTV1U2s1T2x0bHNsc2xra3B1Ym0vcjM3Ky9zc0hBSlFrTkQxYXBWSzJNSXJzbGtVdXZXclJVYUdscm5Na05DUWhRYXhOS3JPUUFBSUFCSlJFRlVHbXJVazdDd01MVnQyNWEyQ2ZVbUxpNU80ZUhoeHYxVnUzYnRGQjRlN3V5d0FBQWllUWtBRFU2clZxMk1Cell2THkvRnhjVXhwQW4xcW1mUG5nb01ESlRaYkphUGo0LzY5dTNMa0hGY05oYUxSVWxKU1FvSUNKREpaRkx6NXMzVm8wY1BaNGVGUytEaDRTRi9mMzgxYWRKRWt1VHI2NnRXclZyVmFjaTRnOFZpVVdCZ29ERWN2VzNidG1yYnRtMjl4QXRJdjlRcER3OFBlWHA2S2pFeGtlUWxBTGdJa3BjQTBNQjRlSGdvSWlMQ0dENGVGaFltVDA5UFo0ZUZSc1REdzBNSkNRbHlkM2RYYkd5c2ZIMTlXY2tlbDQzSlpKSy92Nzg2ZHV3b2k4V2lkdTNhNmFxcnJuSjJXTGdFSnBOSkhUdDJWTWVPSFdVeW1kU2hRd2ZqOWFWd0RCMTNjM05UeTVZdGExMGRHcWdyTnpjM2hZZUhxMFdMRm1yWnNxV0NnNE9aa2djQVhBVEpTd0JvZ0ZxM2JxM1dyVnVyVFpzMmF0T21qYlBEUVNPVWxKUWtUMDlQZGV2V1RSNGVIczRPQjQyYzFXcFZqeDQ5WkxWYTFiMTdkMmVIZzNyUXJsMDd0Vy9mWG1hejJiaGVYYXJ3OEhCRlIwY3JMQ3hNa1pHUkRCbEh2WXVLaWxKb2FLaWlvcUpZQ0JFQVhBaGZKUUZBQXhRYUdxcjQrSGpaN1hhRmhZVTVPeHcwUXAwN2QxWklTSWk2ZCs5T3oxNWNkaGFMUlYyN2RsVkVSSVN1dWVZYVo0ZURlbUMxV3RXc1dUTUZCUVdwWmN1V3hoRHlTOVdzV1RQMTZORkQ4Zkh4OVZJZVVGV2JObTBVRXhPamdJQUF0V3JWeXRuaEFBRCt5L0xYdi83MXI4NE9BZ0J3Y2R6YzNPVHA2YW13c0xCTFdnQUJPQnR2YjIrWnpXWjE2ZEtGNUNVdU81UEpKRzl2YjNsNmVxcExseTdPRGdmMXdHUXlxYnk4WEFFQkFVcE1URlJ3Y0hDOWxHczJteFVXRnFiV3JWdkx6YzJ0WHNvRUhOemQzWTNoNC9WVlp3RUFsODVrdDl2dHpnNENBQzYzVDVldTBQaFhKK25VNlZNNmZicFlqYUxwYzN5R1Jqb1hvWnVidFRKQkd4cXFmOC8rcDVvMDhYRjJTR2RWVWxLcUY4ZU8xK292djlMcDRtTFpiRFpuaDFRLzdIYlpwVVk3MzZXM3Q1ZTh2YjMxdjYrT1YrK2VEV2VvY2tsSnFWNGUvNnErU0ZuZHVPcWJWTm11TmRMNlpyVmE1ZVhwcVpDUWx2clgrelBWck5ubG5kZlRGZXFKM1c2WFNaVnRTSDFkZFIzWDc4YmFMbGtzRm5sNWVxcDVRSURlbXZRM0pYUjA3UjZtMC8vdkE4MllOVnVuVHAxV2NYSGp1TDlxekhYTWFyWEt5OHRMRVcxYWErYTdiNnQ1UUlDelF3S0FDMEx5RWtDajk2ZVhYOUdDeFI4Nk93eGNBZzhQRDYxZTlyR0NXd1k1TzVRYVRwOCtyZVRCdHlvdjc1Q3pROEVsZVA3cFAramhCNGM3TzR6ektpNHVWcjhiYjZHK05YQldxMFdwWDM2aGdQK3VuRjNmYUpjYUI2dlZxci8rK1huZGZjZHR6ZzZsVnZlTWVFaXAzNlk1T3d6VWtiZTNsLzc5d1QvVkliNmRzME1CZ1BNaWVRbWdVZHU3Yjc4RzNueTdiRGFiYmh0Nms0WU91VkVod1MzbHpsQXpsM2U4b0ZDN2MzTDA4dmpYZEx5Z1FOMS9rNlM1L3pmTjVYcEN2RDExbXQ3K3gzdnk4ZkhXMDQrUFVlZkVqZ3BzSHVCeWNhSzZzckl5SGNqTjArZkxWK2hmaXo2VXhXTFIwZzhYS0NZNnl0bWhuZE9NV2JQMTZxVEo4dlQwMUxOUFBrWjlhMEJPbkR5cDNUbDc5Zlk3MDVTVi9hT0NXd2JweXhXZnljMnQvcWVnZDdSTDFKT0c1OVRwMDlxMy80Q20vZk1EcGFWdlZvdkE1bHEvYXBuTHJYcTliY2RPM1h6N1BTb3ZMOWZJKysvVzlmMnVVOHVnUUplTEU5V2RPSGxTUCs3TzBkdnZUTmV1SDNlclUySkhMZm5YYkdlSEJRRG54V3JqQUJxMUJZcy9sTTFtVTF6YkdEMHg1aUdGdHc0amNkbEFOTHZLVjEwNkpXcmFsUCtWMld4VzZyZHBPcHlmNyt5d2FsaTZiS1VrNmU1aHY5T0E1TDVxRWRpY0JFRURZTFZhRmQ0bVRJOCsvS0JDZ2x1cXZMeThRZlFnK3ZDVHp5Vkp3MjRkUW4xcllKbzJhYUxFanZFYS8vS2ZKRWw1aDM1U1FXSGhaVG1YbzEyaW5qUTgzbDVlaW1zYm83RXZQcWNtUGo0Nm5IOUU2UmxibkIxV0RXKzg5UStWbDVlcisyK1NOUHpldTlRcU5KakVaUVBRdEVrVGRVcm9xTC8rNVhsSjBwYk1yVHA1c3NqSlVRSEErWkc4Qk5DbzVlemRKMGxLNnRwWlpqTk5Ya01VR2hJc0w2L0tCV05PbkRqcDVHaHF5dnZwSjBuU0RkZjNjM0lrcUt2RWhNbzU1UTRjekhOeUpPZVhlL0NnSkduSWpUYzRPUkxVVldEelgrYVlLeTB0dlN6bmNMUkwxSk9HcTlsVnZvcHRHeTFKMnJ2L2dKT2pxV25iOXAyU3BDRTNEdVQrcWdGcUU5WktMVm8wbHlUdGM4SDZCUUJuNGtvRG9GRTdmcnhBa3VSMzFlVmRHQUdYbDlWUzJadWp1TmoxRmlZNWViSXlvZG9pTU5ESmthQ3VRb0phU3BLT0h6L3U1RWpPejVIQWJ4blV3c21Sb0s3YzNkMk4xeFVWRlpmbEhJNTJpWHJTc1BuNytVbVNqaDQ5NXVSSWFuS01oR2paZ2pyV1VEWHpyYnczUHZyenowNk9CQURPaitRbEFBQUFBQUFBQUpkRThoSUFBQUFBQUFDQVN5SjVDUUFBQUFBQUFNQWxrYndFQUFBQUFBQUE0SkpJWGdJQUFBQUFBQUJ3U1NRdkFRQUFBQUFBQUxna2twY0FBQUFBQUFBQVhCTEpTd0FBQUFBQUFBQXVpZVFsQUFBQUFBQUFBSmRFOGhJQUFBQUFBQUNBU3lKNUNRQUFBQUFBQU1BbGtid0VBQUFBQUFBQTRKSklYZ0lBQUFBQUFBQndTU1F2QVFBQUFBQUFBTGdra3BjQUFBQUFBQUFBWEJMSlN3QUFBQUFBQUFBdWllUWxBQUFBQUFBQUFKZEU4aElBQUFBQUFBQ0FTeUo1Q1FBQUFBQUFBTUFsa2J3RUFBQUFBQUFBNEpKSVhnSUFBQUFBQUFCd1NTUXZBUUFBQUFBQUFMZ2trcGNBQUFBQUFBQUFYQkxKU3dBQUFBQUFBQUF1aWVRbEFBQUFBQUFBQUpkRThoSUFBQUFBQUFDQVM3STZPd0FBY0NYRnhjVmF2bnk1Rml4WW9KTW5UMHFTK3ZidHEySERocWxWcTFhU3BMUzBOSzFidDA1ZmYvMjFoZzhmcnB0dXVzbVpJUVBBQlZtL2ZyMldMVnVtNzc3N1RwTFV2bjE3RFJreVJERXhNY3JJeU5DTUdUTlVVbElpU2Jybm5udjBtOS84UmhFUkVjNE1HUUFBQUNCNUNRQlZlWHA2YXVqUW9Rb0pDZEg0OGVNbFNkN2Uza2JpVXBLU2twSjA5T2hSUlVaR2tyZ0UwR0QwNnRWTE5wdk5TRjRPSERoUVBYdjJORjUvOGNVWDJyVnJsenc5UFhYbm5YYzZNMVFBQUFEQXdMQnhBS2hGdDI3ZDFMVnJWMG5TOHVYTHRYLy9mbU5mV1ZtWnZ2bm1HdzBlUE5oWjRRRkFuYmk1dWRYNk9qczdXei8rK0dPTjdRQUFBSUN6MGZNU0FNN2k5Ny8vdmJaczJhS3lzakxObkRsVDQ4YU5reVN0WExsU2ZmdjJsZFZxMWFaTm0vVHFxNitxcEtSRThmSHhpb3VMMDhHREI1V2FtaXBKR2oxNnRCSVNFdlRhYTY5cHo1NDlpbzJOVlZKU2tqNzY2Q041ZW5ycXZ2dnUwM1hYWFdlY2M4ZU9IVnE2ZEtra0tUMDlYVzNidHRWamp6Mm1nSUFBNWVibWFzS0VDVHB3NElDYU5HbWlidDI2NlljZmZsQ3JWcTMwNElNUFZ1c2RPbWZPSEdWbVpxcERodzQxNGhrMGFKQWthYzJhTlVwSlNWRkFRSUJLU2tvMFpzd1krZnI2S2pNelU2Kzg4b3J4bVo1OTlsbDk4TUVIV3JObWpTVHA4Y2NmMS9YWFg2ODVjK1pvNGNLRmtpcDdiUTBiTmt3dnYveXlEaHc0SUY5ZlgvM3BUMzlTaHc0ZHpua3VBTTVYVmxhbVdiTm1LVFEwdE5vWE5WTGxOQm1USjA5V1VsS1N0bTdkS2o4L1A0MGVQVnJSMGRGYXNHQ0I1czZkSzBtNjg4NDdkYzg5OTBpU1RwMDZwZnZ2djE4Mm0wMXQyN2JWQ3krOG9NREFRQjAvZmx6VHAwK1hoNGVIOHZMeU5HalFJUDMydDc5VlVWR1Jwa3lab3ErLy9scVM5Tnh6enlrb0tFZ3Z2ZlNTVHAwNnBiaTRPRDMzM0hNS0RBeFVXVm1aNXMrZnIvMzc5NnVzckV3UkVSRzY1NTU3WkxGWXRIRGhRczJaTTBlU2RNTU5OMmpZc0dHYU9IR2lzck96NWV2cnE1ZGVla2xObXpiVnVISGpsSmVYSjE5ZlgwMllNRUdiTjIvV3JGbXpKRlZPRS9MWVk0L0ozZDM5clBFQ0FBRGd5cUxuSlFDY1JhdFdyWXhFWDBaR2h0TFMwbFJjWEt5Tkd6Y2FEN0JkdTNaVlNFaUlKS2x6NTg0YVBueTQrdmJ0SzBteVdDd2FOR2lRV3JWcXBhdXZ2bHFTbEpPVG81aVlHTDN4eGhzcUtpclM1TW1UOWNNUFAwaVM4dkx5OU9LTEw4cHF0ZXJwcDUvV2dBRUR0R25USmsyYk5rMlNGQm9hcXNURVJFblNWVmRkcGFlZWVrcS8vLzN2bFo2ZXJxbFRwMWFML1paYmJsR0hEaDJxeFdNeW1ZelA4OVZYWCtuTk45L1U0TUdEOWVTVFR5b3JLMHR2di8yMkpDa3hNVkhCd2NHU3BFNmRPaWtnSUVEZHUzZVhKRm10VmwxLy9mV1NwSnR2dnRrNFg1OCtmUlFZR0tqdzhIQkpVbFJVbEpHNFBOZTVBRGpmZi83ekgxMTMzWFc2NnFxcmF1d3JMaTdXODg4L3I2ZWVla3FqUm8xU1ZsYVczbm5uSFVtVkNVSWZIeDlKVWtwS2lpb3FLaVJKNjlhdGs0ZUhoNlRLTmpJd01GQ2xwYVY2K2VXWHRYLy9mdjNoRDM5UXYzNzlOR25TSkdWblo4dkh4MGU5ZS9lV0pKbk5adlh1M1Z0dDI3WlZVRkNRcE1xcE9nSURBeVZKMDZaTjA1SWxTelJtekJnOTlOQkRXclJva1Q3OTlGTkpsVitpT1BUcDAwZk5temRYdTNidEpGVzJTWEZ4Y1FvTkRWV1hMbDBrU2VIaDRZcUlpRkJTVXBMeHZrR0RCc25kM2YyYzhRSUFBT0RLSW5rSkFPZHc1NTEzcW1uVHBwS2tmLzd6bi9yNDQ0ODFhTkFnbVV5bTg3N1hiRGJYZU4ybVRSdDE2ZEpGb2FHaDZ0U3BreVJwMmJKbGtxUmp4NDZwdExUVW1JK3VTWk1ta3FTREJ3OGE1VmdzbG1ybk9ITGtpS1RLeEdaVlp4NG5xVnJNOCtiTmt5VEZ4TVRJYkRZckpDUkVHemR1Tk1wekhIdm01Nno2YzlYUFp6S1p0Ry9mUG1Wa1pGejB1UUE0ejRFREI1U1ZsYVYrL2ZyVnVqOHlNbElKQ1FtU3BNTENRa2t5ZWsyYnpXYjE2dFZMVnF0VlI0NGNNZjcrOC9QejVlL3ZieHdqU1JzMmJGQk9UbzdhdG0wcjZaYzJhL255NWRXT3E4cHV0MHY2cFQzSno4L1hpaFVyMUtKRkMvbjUrU2s0T0ZnV2k4WG9yVjViR2JXMVpXZTJqeDkrK0dHTjk1MHZYZ0FBQUZ3NURCc0hnSE5vMnJTcDdybm5IcjMzM252S3pjM1Y1czJiZGNjZGQ5UzV2S29QMXdFQkFaS2tmZnYyU1pMaTQrTTFaY29VdWJ1N2E4bVNKVnEzYnAwa3FieTh2RVk1QlFVRmV2WFZWNVdhbXFyNCtIZ05HemFzeGpGblM3Q2VQSG5TU0lndVhyeFlucDZlY25kM1Y3dDI3VlJRVUtEbXpac2J4MjdldkZtblQ1K3Vsa0E5bTA4Ly9WUzlldlhTRjE5OFVhZHpBYml5N0hhN1pzeVlvVEZqeHB6MUdFZlNic21TSlpvN2Q2NDZkKzZzcDU5KzJ0anY2K3VycEtRa3BhYW02b3N2dmxCQVFJQ2lvcUwwN2JmZlZpc25LeXRMa3JScjF5NjkvLzc3S2k0dVZydDI3V1MxVnI4VnJhaW8wUHZ2dnk5Sit2bm5uNnZ0eTg3T2x0MXUxNGtUSjR4ajR1TGlaREtaYXJTVHk1Y3ZWMXBhbXJadDIzYk8vNE9zckN5alYyZGQ0Z1VBQU1EbHh4MFlBSnpId0lFRHRYVHBVdTNidDAvMzMzOS92WlhyNlAzajZGMGtTVWVQSHRXVUtWTjArKzIzcTNmdjNzYkQrcG11dXVvcS9lbFBmOUxPblR2MTNIUFA2YkhISHROYmI3MWxEUGV1cUtpb3RSZVNWRDJwMmJ0M2I4WEh4NTgxeHM2ZE8rdU9PKzVRYW1xcU1XOW1iYlp1M2FyWTJGamw1T1RVK1Z3QXJxemx5NWVyVzdkdXh2RHNjN24xMWxzVkZSV2x2L3psTDNyNzdiZjFsNy84eGRnM1lNQUFwYWFtS2kwdFRZR0JnUm94WW9UbXo1OWY3ZjJPdHFCcDA2WWFQbno0V2M5ak5wdU4vZW5wNlNvb0tLaFJoczFtMDczMzNudk9ST0xBZ1FNVkh4K3ZHVE5tbkhPbzkvTGx5L1hBQXcvVU9WNEFBQUJjZmd3YkI0Q3pXTDU4dVQ3NzdETlpMQmJkZSsrOVNrcEtVdnYyN2V1dGZNY1F6SWlJQ0VuUzd0MjdOV0hDQkRWdDJsUTMzbmpqQlpVUkd4c3JmMzkvblRwMVNoa1pHZHErZmJ2V3JsMnI0dUppWTg2NU0vbjQrQmhET3RldVhWc3RubVBIanRYcHMyemV2TG5hd2tPWDgxd0E2b2ZOWnROTk45MTB3Y2ZIeGNWSnFsekVaOGVPSGNiMnpwMDdHNHZwZUhoNDFKcFVkQ3dvdG1QSERoMCtmTmpZdm5mdjNncytmMWhZbUNTcHRMUzAycGNwKy9idHEvVkxudlBKeXNwU1VsSlNyZE5zMUVlOEFBQUFxQjhrTHdHZ0ZoVVZGWHIzM1hjMWMrWk1GUlFVS0NNalF5Tkhqanpyc2RJdlBTalAvTGVxQXdjT2FQZnUzU291THRiMzMzOHZxYkxYa2lSbFptYXFyS3hNZVhsNVdyeDRzVEhzMG1hektTOHZyMXFaam5NZVBuellHRm9aSGg2dXlaTW42ODAzMzFSV1ZwYng4RjFiUEk2RXhmTGx5elZuemh4dDJMQkI4K2ZQVjdObXpXbzlUMjFsT1BaSjBwQWhRMlEybTQxdFZmZWQ3MXdBcnB5U2toTGo5YUJCZzZyMTBDNHRMYTMycnlTdFdiTkcrZm41a21STVpXRzFXaFVZR0tpS2lncVpUQ2FaeldiMTc5OWZKcFBKYU0vT2JFUDY5T2tqWDE5ZmxaU1VhTUtFQ1ZxM2JwMFdMbHhvbEYxYjIrSGdLS3ZxWWp0VHAwN1YwcVZMbFpLU29rMmJOc2xrTWxWNzc1bm5yN3JQTWNROEtDaEkzYnQzci9WOTU0c1hBQUFBVnc3SlN3Q29oZGxzMW0yMzNTYXIxYXBubjMxV0NRa0pSakt3cXN6TVRCMDZkRWlTdEdYTEZoMDdkc3pvRVZSV1ZsWnQva2RKYXRteXBWYXNXR0hNTWZma2swOGFRNm03ZGV1bWxpMWJ5c1BEUThYRnhYcmtrVWNVRUJDZzh2SnlIVGh3UUFjUEh0VFdyVnNsVlNZdHAwK2ZyZ2tUSmlncUtrcC8vT01mRlI4ZnIydXZ2Vlp1Ym01YXYzNjl1blhycHVQSGoydmx5cFdTS2gvS0hhOXZ2ZlZXM1hiYmJXcmF0S2srK2VRVHJWMjdWbmZmZmJmTVpyTzJiTmxpSkVzM2JkcWtvMGVQVnZ0TUtTa3BrbVFza3VFNDdzaVJJOXF5Wll1a3lsNmtqcDVaNXpvWGdDdG4vZnIxUmhzZ1NhdFdyZEtHRFJ0MCtQQmhMVnUyVEx0Mzc1WlV1Y0w0Z2dVTGxKT1RvKzdkdTJ2SmtpVjY4c2tuOWQ1Nzd5azZPbHAvL3ZPZkZSZ1lxQlVyVmlnakkwT0hEaDFTY25LeXJyNzZhZ1VGQlNrdExjMlk2elk5UFYxSGp4NlZsNWVYeG8wYnA5allXQjA0Y0VCejVzeFJpeFl0MUxWclZ4VVZGVlhybWIxcTFTcGxaV1VaN1ZCNmVycVJOSHptbVdmVXMyZFBsWmFXYXQ2OGVjck56ZFhRb1VNbC9iTDRtVlM1K3ZuUm8wZjF3dzgvU0pKeWNuSzBZOGNPNWVibUd1M1VrU05IdEh2M2JxMWV2YnJhdVV0S1NzNFpMd0FBQUs0c2s3MHU0MndBb0lHNDY0RlIralp0azU0WVBVckRmamZVYVhITW5qMWJpeFl0VW14c3JONTQ0dzJueGRGUTNYanJYU29vTE5RbmkrYXJRM3c3WjRkVFRXVDd6cEtrOVNtZlg5VDdDZ3NMbFo2ZXJ0bXpaeHNycjE5Ly9mWHExNitmM056YzlQWFhYK3MvLy9tUHBNcmg5Ny8vL2UvVnBVc1hZNkVuMUo5WnMrZnJuN1BuNmJaYmh1ajFpZU9jSGM0NTFiVyt3YlgwU3E2Y0dtUmR5bEtGaGdUWGUvbVhVay95OHZLMFpNa1M1ZVRrS0NJaVFqYWJUWWNQSDFiMzd0MDFjT0RBczA1Smd2bzM3bStUdEhMMWwzcjJ5Y2MxK3FIYVIzODRpNk9PelhwdmltS2lJeS80ZlZ6N1hNZklSNTVRVnZhUCttRG11K3JkNHhwbmh3TUE1OFNDUFFBQU9JR3ZyNi82OXUycjc3Nzd6dWpOZXVlZGR4b3JIN2R1M2RwNGdHdmZ2cjM2OSsvdnRGZ0IvRHA4L2ZYWG1qeDVzdno5L2ZYR0cyL0kxOWRYVXVVb2c1ZGVla21yVnEzUzJMRmpTU1NoenJqMkFRRHFnakY3QUhBRm5Ebi9HdUJRZFhHVHFqMmFsaTlmYnJ4MmMzTzdvakVCK1BYWnRXdVgzbmpqRGRsc05qM3d3QU5HNGxLU0VoTVQxYjE3ZCtYazVHakNoQW5HdktGQVhYSHRBd0JjREhwZUFzQmxscHVicTR5TURFbVZxK0t1V2JOR2ZmdjJkWEpVY0dVLy9mU1RVV2ZPOVBUVFQ4dkx5MHRXcTFYWjJkbEtUazdXOE9IRGRmRGdRVTJZTUVFSERoeVFoNGVIWnMrZUxXOXZiMG5TM0xsenRXREJBa25TbzQ4K3FvRURCMHFxVEZhOC8vNzdDZ3NMMCs3ZHUvWElJNDhvTWpKU3VibTVtamh4b3ZidjN5OS9mMytOSFR0V08zZnUxTlNwVXlWVkR2RjcrT0dINWU3dWZzbGxiTjI2VlJNbVRGQlpXWm5hdDIrdjU1OS9YbE9uVGpVV3JCbzllclFHRFJwMHpuZ0JYTHA1OCthcHJLeE1rb3lGa2FycTNMbXpObXpZb096c2JHM1lzRUg1K2ZuYXNHR0QycmR2cjYrKytrcEhqeDVWYkd5czR1TGl0R0hEQnYzcFQzOVNURXlNQ2dvS05HUEdETm50ZG0zZnZsMkppWWw2NUpGSE5ILytmQzFac2tTUzFMRmpSNzN3d2d1eTJXeDY2NjIzWkxQWmROZGRkK21kZDk1Ump4NDl0SFBuVHUzWXNVUCsvdjdxMDZlUHRtM2JwaDQ5ZXVqV1cyOVZlWG01NXMrZnJ6MTc5aWcvUDErK3ZyNTY5TkZIbFpxYWV0NzRpb3FLTkg3OGVKV1VsS2hObXpZS0NRbFJWbGFXdW5idHFwRWpSOHJiMjF2cDZlbTBVVmNJMXo3cUZRQ2NEVDB2QWVBeUN3ME4xZHR2djYxUFAvMVVpeGN2Sm5HSjg1bytmYnBHalJwVjY3Nm9xQ2hObkRoUjQ4YU5rNysvdjVZc1dhSk5tellwTkRSVW5UcDFrbytQajJ3Mm03NzY2aXRKbGIxOTA5UFRKVWttazhsNGVNdk56ZFdMTDc2b05tM2E2SkZISGxITGxpMDFidHc0RlJjWEt6UTBWQWtKQ1pLa1ZxMWFLVEl5VXIxNjlUSmk2Tisvdjl6ZDNldWxqS3V2dmxxaG9hR1NwRTZkT3NuZjM5OUluRml0VnVQaDdWem5BbkJweXN2TGxabVpLVW55OC9PVGw1ZFhqV09xRGhYUHlNaVF1N3U3WG5ubEZZMGNPVkl0V3JTUUpIWG8wRUVQUHZpZ0huLzhjVW1Wb3c1ZWVlVVY1ZVRrNk5sbm4xV25UcDJVa3BLaWp6LytXQ05HakZCVVZKUWtxVm16WnZMMTlWVmdZS0RpNCtNMVpzd1krZnI2NnJISEh0T0REejZvamgwN1NwSUNBd00xY3VSSWpSOC9YdTd1N3BLa0R6NzRRSXNYTDlaamp6Mm1XMjY1UlptWm1abzZkZW9GeGRlcFV5ZTFiTmxTa3RTdVhUdTkrT0tMNnRHamgxYXNXS0dQUC81WWttaWpyaUN1ZmRRckFEZ2JrcGNBQUxpUWxKUVV4Y2JHMXJxNnZTVGRmUFBOa3FUUzBsTGo0YVZwMDZhU0pMUFpyRDU5K2tpU3NhcDBlbnE2RWhNVEpWVSt3RGw4OU5GSEtpNHVWa3hNaktUS0pQdXhZOGYwelRmZlNKSXNGa3UxODFaOWIzMldVWFc3Mld4V1NVbUpQdi84ODR1T0YwRGRGUlVWR2IwdUhVbkJNMVhkWGxCUW9BRURCaGc5M002VW1KaW9pSWdJcGFXbEtTc3JTeEVSRVpLa2E2KzlWc0hCd1FvT3JseWs2S2FiYnBJa2ZmdnR0enB4NG9RazZlVEprNHFNakZSRVJJUTZkZXBVYS9sZVhsNGFNR0NBQ2dvSzlQbm5uNnRaczJieTgvTlQ1ODZkRlJFUm9ZaUlpQXVLVDZwc2R4enNkcnVPSFRzbVNVYU1FbTNVbGNDMWozb0ZBT2ZDc0hFQUFGekV6ei8vckRWcjFtamN1TE92ZU4ycVZTdmw1K2RyL1BqeEtpZ28wTk5QUDYyNHVEaGovNEFCQTdSMDZWSmxaV1VwSnlkSHUzYnRVbXhzYkkxeWR1ellJVWxhdjM2OTl1N2RxMlBIanFsZHUzWXFMUzJ0ZGx4ZVhwN2VmLzk5STdGUjMyV2NhZW5TcGVyZXZidjI3ZHRYcDNNQnVIamUzdDZ5V3EwcUt5czdhNCt1MDZkUEc2LzkvUHpPT1IraDJXeVcyV3cyL200ZGMyUW1KQ1JvK3ZUcHhuRzlldlhTekpremRmTGtTYTFldlZvOWV2UXdrb1pWNTBTc2padWJtMzc4OFVlVmxKUVk1VGRyMWt4Ly8vdmZ6L3Q1SGZGVnRYMzdkajMzM0hQYXNXT0hCZzRjcUd1dXFYMzFaZHFvK3NlMWozb0ZBT2REOGhJQUFCY3hjK1pNalJneDRyd1A3WUdCZ1hyenpUYzFkdXhZVFpzMlRYNStma1lQcGRhdFd5czJObFk3ZCs3VW9rV0xqT0ZyWjNMMDdJaUppZEdkZDk1NTFuTUZCd2RyK1BEaE9ubnlwREdNc2o3THFLcXdzRkFtazBueDhmRjFqaGZBeGJOYXJVcElTRkJHUm9ZS0NncFVWRlFrSHgrZmFzZjg5Tk5QeHV2T25UdGZVTG1PQkV0T1RrNnQrejA4UEhUZGRkZnBrMDgrMGZMbHkxVmFXcXArL2ZwZGNOeU9wR1ZCUVlHT0hUc21mMy8vQzM3dm1kcTFhNmRISDMxVUgzNzRvZjd2Ly81UE8zZnUxSnR2dmxtdFBhYU51ank0OWxHdkFPQjhHRFlPQUlDTGlJeU1WSFIwOUFVZGE3VmFGUjBkcmFLaUlpMWV2TGphdnY3OSswdVNObTdjcU42OWU5ZjYvdGF0VzB1cTdNM2hTQURZN2ZZYXZUN09wVDdLcUdydDJyVWFPblRvRlRrWGdPcnV1dXN1b3plaVk2N0FxaHdMcVVSSFI2dDc5KzRYVktaamFIWnVicTR4cDZZa25UcDF5bmp0bU52dndJRUQycjE3dC96OC9DNDQ1alp0Mmhpdmx5MWJacnl1Mmt2MFlqbDZYT2JrNU9qZ3dZUFY5dEZHWFI1Yys2aFhBSEErSkM4QkFIQ2lrcElTNC9YZ3dZT04xemFielhqdDZMMVVXRmlvbFN0WHltNjM2L1RwMDBhQ3dUSHBmMFZGaFNUcHQ3LzlyVHc5UGRXN2QyLzUrUGdZMisxMmU0MXo3ZDI3VjYrLy9ycSsrZVliVFpzMnpWaW93L0dRNU9Bb28ybzU5VkZHMWRlOWV2VlM4K2JOalo4dkpsNEFseVl1TGs1UFBQR0VMQmFMNXM2ZHE2TkhqeHI3Tm03Y3FJeU1ETFZxMVVwLy92T2ZhOHpwNS9qYnJ2bzNMa205ZS9jMmhvRlBtalJKbjMzMm1SWXZYcXd2di96U09LYnFBaWZkdW5Xck5UWkhXM0JtbTlLaVJRdGpFYnlGQ3hkcXpwdzVXclpzbWViTm0zZEI4VW0vOUd4em5NTXhUTmZMeTB0QlFVSFY5dEZHMVIrdWZkUXJBTGdZSkM4QkFIQ0N3c0pDclZxMVNsdTJiREcyL2VjLy85RzJiZHUwYTljdXpaOC8zOWkrZmZ0MnBhU2txTFMwVklHQmdSbzdkcXhHalJxbHdzSkNEUnc0VU1PSEQxZGVYcDYrKys0N0xWdTJURjVlWHVyVHA0OEdEQmlnd3NKQ0kxRmd0OXVWa3BJaXFUSlI4Y3d6enlnNE9GaHBhV2xhdkhpeGtwT1RGUmdZV0syWDFKNDllNVNkbmExMTY5WVo4YXhldlZvbEpTWDFVc2Jtelp1TjNrMVpXVms2ZHV5WUVXOVpXWm14K01LNXpnWG5PbkRnZ0VhUEhxMmJicnBKWThlT2RYWTR1QVQ5K3ZYVGxDbFQxS0ZEQjAyWU1FR1RKazNTYTYrOXBvVUxGMnI0OE9HYVBIbXltamR2WHUwOVc3ZHVOWHFCWldabTZ0Q2hROFkrTnpjM2pSMDdWb21KaVRwOStyU1dMRmtpZDNkM283ZWx3OENCQStYcDZWbHJqODY4dkR3aldaV2JtNnZ2di8rKzJ2NHhZOGFvZi8vKzh2VDAxTktsUzdWbnp4N2RkOTk5RnhSZlptYW04dkx5SkZYMkxIM3Z2ZmMwZCs1Y2RlM2FWUk1uVHBTSGh3ZHRWRDNqMnNlMUR3RHF3bVN2K3RVT0FEUXlkejB3U3QrbWJkSVRvMGRwMk85cUg1SUQxM2ZqclhlcG9MQlFueXlhcnc3eDdad2RUaldSN1N2bmZsdWY4cm1USTBGZHpabzlYLytjUFUrMzNUSkVyMDg4KzRJUnJzQlY2OXM3Nzd5ajVjdVhxMHVYTHVkY2RBT1ZlaVhmS0VsYWw3SlVvU0hCNXpuNjRybHFQVGtibTgybWFkT202WWtubm5CMktDNWwzTjhtYWVYcUwvWHNrNDlyOUVNam5SMU9OWTQ2TnV1OUtZcUpqblJ5TktpTGtZODhvYXpzSC9YQnpIZlZ1MGZ0QzFRQmdLdWc1eVVBQUFBdXlabkRpSUh6T1g3OHVCWXVYS2lpb2lKdDI3Wk4xMTEzbmJOREFnQUFMb3JWeGdIZ0l1VG41MnZod29VcUx5L1gxcTFiNWUzdHJZY2Vlc2hZSVRJbkowZXZ2LzY2ZnZPYjMwaXFIQW9sU1QxNzl0U1RUejZwSFR0MmFQejQ4U29wS1ZGOGZMeis1My8reHlqN2hSZGUwQTgvL0tBbVRacG83Tml4Q2dzTDB4dHZ2S0ZObXpaSmtwNTc3amsxYTlaTWYvM3JYMVZTVXFLMmJkdnF1ZWVlVTFsWm1TWk9uS2o5Ky9mTDM5OWZZOGVPMWM2ZE96VjE2bFJKMHZYWFg2K0hIMzVZVzdkdTFZUUpFMVJXVnFiMjdkdnIrZWVmMTlTcFUvWHR0OTlLa2thUEhtME01VnU3ZHExV3Jsd3BrOG1rNDhlUGErVElrZXJjdWJQdXZmZGVkZS9lWFVWRlJjWXdxS0ZEaHlvL1AxOGxKU1VhT1hLa1hudnROZTNaczBleHNiRktTa3JTUng5OUpFOVBUOTBzMDN3ZEFBQWdBRWxFUVZSMzMzMDhuQUpPVWxSVVZLL3RpYnU3dXpadjNxd3BVNmFvb3FMQ0dFcDgrUEJoUGZMSUl6cDE2cFJHalJwVmJkR01aY3VXYWZueTVZcU1qTlNCQXdkMDIyMjNHVzNsb2tXTE5IdjJiRW5TZ3c4K3FIWHIxbW5QbmoxS1NFalFrMDgrS1Y5ZlgyM1pzdVdDMjgrNHVEaVZsSlJvd1lJRk9uTGtpSEp6YzNYczJERU5HelpNQXdjT2xDVE5uejlmLy9yWHZ5UlZMdlJ4MTExM2FmejQ4Y3JKeVZHVEprMzAwa3N2cVUyYk5oZjAvK2FZR3hFWGJzV0tGWm83ZDY3OC9QeVVtNXVyNGNPSE96c2tBQURnb3VoNUNRQVh5RzYzNnk5LytZdTJidDJxUng5OVZJOCsrcWgyNzk2dHYvM3RiLy9mM3AySFZWV3YvLzkvTVcxUWhBUkVSVFJueFNHSERBdVRveVNtV1Rsd3pDWXJzMG5UeWl5bkxNME9XWmsvVFNzYnJPTlVuazlLNXRHY0VoVVBwaVU0VDRoakpHR0JwQ2dJbStuN3gvN3RGU2dnSXJxWDlueGNWMWVidGRkdzcrWGE5MkxkdkFkak1QYUdEUnZxMWx0djFhQkJnelJvMENCajV0YXVYYnZLdzhORDdkcTFVOU9tVFNWSisvYnRVM0p5c2lUYk9GNzIxNDBhTlZKUVVKQThQVDBWSGg0dXlUYWhRR2hvcUZxMmJLbHExYXBKa202Ly9YYlZxbFdyMkdRSGRldldWYU5HamRTNWMyY2o3dTdkdTh0aXNhaERodzdHNFBidDJyV1RyNit2YnIzMVZrbTIyVHZ0aGN1NHVEaE5uVHBWUFh2MjFJc3Z2cWpqeDQ5cjh1VEp5czNOVmUvZXZUVnMyRERkZmZmZHh2NEhEaHlvc1dQSEtpZ29TSFhyMWxXSERoMGsyUXE1VFpzMjFkU3BVNVdabWFucDA2ZHIzNzU5bGYzUEFxQWNLanVmbkQ5L1h1Kzk5NTVTVTFNMWR1eFkxYWxUUjVMazVlV2xDUk1tS0NzclM5T21UVk5xYXFva0tUWTJWck5temRJZGQ5eWhsMTU2U2MyYk4xZGtaS1MyYnQwcVNlcmR1N2R4ak4yN2Qydml4SWtLRHc5WFhGeWMzbnZ2UFVtNnJQd3BTWjkvL3JrV0wxNnNnUU1IYXZMa3lUcDE2cFErL3ZoakhUdDJURkx4U1VLNmRlc21mMzkvNHc5UlRabzBVY3VXTGN0OTNuRDVnb09EVmFOR0RTMVpza1NkT25WeWREZ0FBTURFS0Y0Q1FEbmw1T1FvUFQxZHljbkpTa3RMazZlbnB5VGI0UFBuenAwcmM5dWlYU29iTkdpZ2hnMGJTcEorK09FSFNkS1BQLzZvTys2NGVMd2hlL0hUUGh2cTJyVnJsWm1aV1d6WmhmdS84TDJTbGpzN084dHF0V3JGaWhVWHJXK2ZwYlZodzRieTkvZFhwMDZkMUxoeFl6azdPNnRmdjM2bGZrYjdlL2FZNjlldnIxdHZ2VldCZ1lGcTE2NmRKRnZMS3dDT1VabjVaUFBtemNyTXpGUkFRSUNDZ29KVXRXcFZTYllabXV2VXFhTldyVm9wTHkvUG1DVGpxNisra21RcmlFcFN2WHIxSk5sbWlMN3dtRDE3OXBTWGw1ZDY5T2doeVZiTXRCY25MeWQvcHFTa3FMQ3dVTHQzNzViRllwR2JtNXNrR1pOazJNOUhTZWVvNkh2bFBXKzRQSTBhTmRLY09YUDB5U2VmcUZtelpvNE9Cd0FBbUJqZHhnR2duRHc4UERScjFpeGxabWJxMEtGRFdyOSt2ZkZlZm41K2lhOUwwNzE3ZDMzKytlZGF2MzY5SG43NFlVbVN4V0lwYzV2ejU4L3J5SkVqQ2dnSTBQSGp4MHRjSnlVbFJYUG56bFZlWHQ0bFkxaTVjcVZDUWtLTVdWZ2x5V3ExNnVqUm81Smt0Q1lkTjI2YzhYNVo0OXJaQ3dOMlJSLysvZno4SktuWXNRQTR6cFhtRTNzQjBQN2R2bEQxNnRXTjlUSXpNNDMxN1VWT2U3NDRmUGl3a1d2czdMbWo2TDZUa3BLTWx1UGx6Wi9qeDQ5WFVsS1NuSnljOU5GSEh4bTUrY0xqWFk3eW5EY0FBQUJVTGxwZUFzQmxzRnF0K3Vpamo3Umx5eFlOR0REQVdGNVlXRmhzblV2cDJyV3JMQmFMVHA4K3JWbXpaaG5qdnBWbDJiSmw2dHUzN0JuVEF3SUNOR2pRSUQzMDBFTmxycGVSa2FHMHREUTFidHk0MlBMOC9IempzOWk3VmxZR2U5R3o2SGtDNERoWG1rL3MzK1dTV2k5ZXVMeG9zZEMrM0w3TXhjV2wxTmFMcGYyeDVITHk1NnBWcXpSejVrdzk5dGhqbFpLSHluUGVBQUFBVUxrb1hnSkFPV1ZuWit1Tk45N1F3WU1IOWR4eno1WDRZSjJlbm02ME9DcUxsNWVYTWNiWHlaTW5WYjkrL1RMWEx5Z29VRTVPanRIeTZFcHQzTGl4eEFmd0tsV3FxSGJ0MnBKc0QvMzJoL3lDZ2dKbFoyZFgrSGdaR1JtU1pIVDNCT0E0bFpGUDdHTmNuajE3dHNUM1Q1OCtMY2xXQVBYeThsSkFRSUFrVzh0RnlUWU1oMlRMQ2FVVkwrMTVRN0oxRjdjcmIvNmNPWE9tMXE5ZnIwY2ZmVlEzM1hSVHVUOWJhU283RHdNQUFLQjhLRjRDUURtZE9ISENtSHppbTIrKzBmZmZmMis4OSt1dnZ5by9QMThiTm13d1p0Y3RLQ2dvVnZ5enMzZGR0RTk2WTUvNXRxVHU1a1czdTdEWVdMVDEwSVhiRnQydTZIcjIxNTA3ZDFhTkdqV01uNHV1OCtDREQwcVM5dTdkcS9mZmYxL1IwZEg2NktPUGlyVW9MVzMvUlowNGNVSkhqeDVWZG5hMjl1N2RLMG5HR0hZQXJyM0t6Q2NoSVNIeThQRFFMNy84b3VUa1pHVmxaVW15RlNjek1qSjA0TUFCT1RzNzY2Njc3cElrbzN0M1NrcUtKQmxkcm91MllMZmJ0R21UOHZQenRYMzdka2xTMjdadGplTG41ZVRQYmR1MlNiS05qYmx3NFVKam5ULy8vRk9uVDU4dU1TOWYrUDhMUDM5WjV3MEFBQUJYQjhWTEFDaW5tMisrV1czYXRKRzd1N3N5TWpJMGNPQkFOVy9lWE83dTd0cS9mNzgyYnR5b1ZhdFdLVFkyVnZQbno5ZjA2ZE9OQjlzMWE5WW9LeXRMdTNidDB0YXRXN1Z2M3o3ZGNzc3RhdDY4dWU2ODgwNGxKU1ZwNTg2ZGttemR0Uk1URTVXWm1hbVltQmpqK0hGeGNUcHc0SUF4ZGx4OGZMeFNVMU9Wbkp5c1hidDJTYklWQkE0ZlBxelkyRmhqdS9YcjE4dHF0V3JIamgzR3RvbUppVXBQVHpmMm41ZVhwN1ZyMTBxU3dzUEQ5ZVNUVDhyUHowOWJ0MjdWanovK3FBY2VlRURlM3Q2U2JDMVExNjFiWit4LzllclZKWjZ2MnJWcmE4MmFOWHIrK2VjbFNTTkdqREJtOGdWd2JWVjJQdkgwOU5RcnI3d2lIeDhmVFp3NDBaaFE1K3paczNyOTlkZmw0dUtpRjE5ODBXakpIUllXcGlGRGhpZ21Ka2JUcDA5WFFrS0NYbjMxVlhYczJQR2lXSDE4ZkRSMjdGak5temRQd2NIQkdqVnFsQ1JkVnY2VXBGNjllc2xpc1NnN08xc2RPM2JVUGZmY0k0dkZvbjM3OXNuRHcwTkxseTQxanZuTk45OW8vdno1K3Vtbm55UkpSNDRjMFo0OWU4cDkzZ0FBQUhEMU9CWHlKMk1BTjdDSG4zaEdQOGZGNjhXaHoyakFQNi91T0dYang0OVh4NDRkRlJZV1poVDY3QlBnekpneFEyKzg4WWJSMWZKR05uLytmQzFldkZqTm16ZlgxS2xUSzJXZjkwWThyRE1aR1ZxMmVLRmF0MnBSS2Z1c0xJMWF0cGNrYllwZTRlQkkvdktmLy94SEN4Y3VsQ1M5Ly83N0Nnb0tjbkJFNWpabi9rSjlPZjlyOWUvWFcxUGVudVRvY01wa3h1dE5rajc5OUZPdFdMRkN0OTU2cXlaTnV2eHptSmVYcDM3OStrbVMzbnp6VFhYbzBLR3lReXlYL1B4OHBhZW42L3Z2djFkV1ZwYUdEUnQyVlk3VE9meGVTVkpzOUVvRjFnbW85UDJiOVRyQjVaazArWDJ0WFIralVTTmUwTkJuQnpzNm5HTHMxOWljVHo5VTB5YU5IQnlORGZlK3l6TjR5SXRLUEh4RTg3NzRSS0dkN25CME9BQlFKbHBlQWtBbENRNE9WcDgrZll6Q3BXU2JBVGNvS0VpREI1dnJvUU0zTnJybkF4WGo0dUlpZjM5L1BmbmtrNnBidDY2and3RndHYmozQWNDTnk5WFJBUURBamFLc0dXaURnNE92WVNTT1ZkSTRuN2kyWEYyNXZlUGFzbzhSbVplWFY2SHRpK1lMcytTT1BuMzZPRG9FQUplQmV4OEEzTGpJOEFDQVNwT2NuR3hNc3BHVWxLUU5HellvTEN6TXdWR1pVM0p5c2laTm1xU1VsQlI1ZTNzck1qSlNPM2JzMEp3NWN5VFp4Z2djUG55NERodzRvTGZlZWt0V3ExV3RXclhTcUZHak5HL2VQRzNZc0VHUzlNSUxMK2p1dSsrVzFXclZ6Smt6OWROUFA2bE5temJHY2Y3em4vOW8vLzc5dXVXV1cvVEtLNi9JMDlOVGttMUlnM256NXVuZ3dZT3FXYk9tTWpNejlkUlRUK25tbTIvV3VYUG5OR3ZXTEdPc3c5R2pSMnYrL1BrNmUvYXN1bmZ2cmllZmZGTE96czc2NXB0djlOVlhYMG1TSG5yb0lUMzY2S09TcEt5c0xEMysrT1BLeWNsUnMyYk5OSGJzV1BuNyt5c2hJVUVyVjY2VVpKdE1wVm16WmhvK2ZMajgvUHlVbVptcGFkT21hZXZXclpLa2tTTkhLaUFnUUsrLy9ycXhuekZqeHVqWFgzOVZaR1NrOHZMeTFMSmxTNDBaTTBhelpzM1N6ei8vTEVrYU9uU29ldlhxZGJYLytWREViNy85Wmt6S1pSOG5zMG1USnBlMWo2SVRvRVZIUnlzd01QQnZNY3lHMlpUM3V5L1pDdFVMRnk3VXI3Lytxcnk4UERWczJGQ1BQdnFvWEZ4Y3RHalJJaTFZc0VDUzFMVnJWL241K2VuVXFWTTZmdnk0eG80ZFc2N2NaN0ZZZE9iTUdjMmVQVnVGaFlVNmNPQ0Eyclp0cXlGRGhtakZpaFhhdkhteldyWnNxZi85NzM4NmRlcVVtamR2cnFDZ0lHM2V2Rm5qeG8zVHpwMDdOWC8rZkVuUzAwOC9yZGpZV0IwL2ZseHQyclRSaUJFampGNFNxYW1wV3JSb2tmTHo4N1Zueng1VnJWcFZ6ejc3ckZxMWFsWHV2SlNibTF2dXovUjN4NzJ2WXZjK3JqRUFmM2QwR3djQVZKckF3RURObURGRHk1Y3ZWMVJVRklYTE1nUUdCdXJXVzIrVkpEVm8wRUFOR3pZczFrTFhQdGxJMFptVzI3VnJKejgvUDRXRWhFaXl0VEt4ejdyODNYZmZhZVBHaldyVHBvMmVmUEpKWXorOWUvZFd0MjdkRkJjWHA3bHo1eHJMWjgrZXJXWExsdW1KSjU3UTZOR2pkZWJNR1kwZVBWcHBhV21xVnEyYXVuWHJacXlia3BLaWFkT21xVTZkT2xxNmRLa1dMMTRzU2Jybm5udU1COExvNkdpanhWeHNiS3pjM2QwbFNiZmRkcHY4L2YyVmtwS2kxMTU3VGE2dXJobzVjcVI2OU9paCtQaDRmZmJaWjVJa1QwOVBZMlpxSnljbmhZV0ZLU2dveVBqc3Q5OSt1MnJXcktrT0hUb29NRERRT0IrK3ZyN0dlWFIxZGFWdzZRQjE2dFRSSjU5OG91WExsK3ZycjcrKzdNS2xKRVZFUkdqNTh1VmF2bnk1eG8wYlIrSFNRY3I3M1pla3p6NzdURXVXTE5Ienp6K3ZaNTk5Vm9zWEw5Ynk1Y3NsL1RVTHZQMzFvRUdEOU1vcnJ5ZzBOTFRjdWErd3NGQnZ2ZldXamgwN3BsR2pScWxkdTNhS2pvN1dmLy83WDFrc0ZyMzExbHNhUEhpd2F0YXNLVWxxM2JxMW5uNzZhYjN3d2d1U2JMblBidmZ1M1pvNGNhTEN3OE1WRnhlbjk5NTdUNUt0cDhEcnI3K3VQWHYyYU5pd1lSbzJiSmlPSGoycXlaTW5xNkNnb054NXFieWZDZHo3S25ydjR4b0Q4SGRIOFJJQUFBZHhjWEVwOXZOMzMzMVg0bnBPVGs3Ri9uL2hja242NFljZkpFbWhvYUc2NmFhYmpPV2VucDdxMnJXckpHbmR1blhLemMxVmFtcXFzZjdOTjk4c1NhcFhyNTR5TXpPTkZuQkZZK3ZUcDQrOHZMeU0vYXhhdFVxUzVPenNyTTZkTzh2VjFWVnBhV2xHcTl2VTFGVDUrdm9hNjBoU2VucTZjbk56dFh2M2JrbTJJb2trWTlibW91dGUrRGt2WEdaLzdlenNMS3ZWcWhVclZwUzZIWURMVTU3dmZtcHFxdGFzV2FPYU5Xdkt4OGRIQVFFQmNuRnhNVnFYMmIvTEY3SlB5bFNlM0JjWEY2ZkV4RVExYk5oUWtxMEZaMEJBZ0FJQ0F0U2pSdzlWclZxMXhHTzBiZHRXRFJzMkxIYU1uajE3eXN2THl4Z1RjZmZ1M1VwT1RsWk9UbzdTMDlPVm5KeXN0TFEwb3lDVmtaR2hjK2ZPRmZzc2w4cEw1YzNuNE40blZlemV4elVHNE8rTWJ1TUFBSmhBWW1LaS9QMzl5MXhueDQ0ZE9uLytmTEdISGtuS3pjM1ZIMy84SVVueTgvTzdhRHNmSHg5anZkVFVWQ1VsSlJrdFJUdzhQQ1Q5TlZiWW9VT0hTajEralJvMUpFbW5UcDNTMmJObjVlVGtKRzl2YndVSEIydkxsaTM2NFljZjVPZm5wOGFOR3h2ZHVPMWF0V3FsRHovOFVCYUxSVXVXTERHNjVkbkhTcXlvbFN0WEtpUWtSRWxKU1ZlMEh3Q2x1L0M3Zi9qd1lSVVdGdXJzMmJOR3E3YWdvQ0E1T1RtVitaMTJjM083YUZscHVTOGhJVUhTWHptaVRaczIrdnp6enk4WnE3T3pzNXlkbll1TnYyb3ZEaFhOajBsSlNRb01ETlNzV2JPVW1abXBRNGNPYWYzNjljYjdWNUtieXBQUFljTzlyMks0eGdEODNkRHlFZ0FBRTFpOWV2VWx1enkzYjk5ZWd3WU51cWc3dm4yU0pPbmlsaG5TeGEyZ1NscmYva0JYMHZZbDdhZG9heEI3YTZhNHVEaEZSMGVYT2tIVnFWT245TnBycjhuZDNWMmhvYUVYeFhLNU1qSXlsSmFXcHNhTkcxZDRId0F1N2NMdnZ2MzduNU9UbzRFREIyclFvRUY2OTkxMzljNDc3NVNaUTBwU1d1N0x6YzJWSkIwN2R1d0tJaSt1cE5pc1ZxcysrdWdqYmRteVJRTUdERENXWDBsdUtrOCtodzMzdm9yaEdnUHdkMFB4RWdBQUIwdE1URlJ3Y1BCbFAvVGJXU3dXb3dWR1JrYkdSZStmUG4xYWtxMkZTWTBhTmRTNGNXUGpZU3dySzB1U3JRZ2hTWTBhTlNyMU9HZlBucFZrYStGaTcvb20yUjRzL2YzOWxaZVhKM2QzOXhKbmZEMTY5S2dpSXlQbDVlV2xlKys5dHlJZjh5SWJOMjVVMzc1OUsyVmZBRXAzNFhlL1hyMTZrbXdGeGkxYnRoanJKU1VsWFZaUnBxemNaKzh1bnB5Y3JGMjdkaG5MN1Rtcklvcm14d1lOR2lnN08xdHZ2UEdHRGg0OHFPZWVlNjdDT2Jpb0s4M25meWZjK3lxR2F3ekEzeEhGU3dBQUhNVGViYXhXclZvS0NRa3hXb0JJeFZ0bDJGL2IzN2YvWEhRZGU0dVVuMzc2U1ptWm1jYnk3T3hzbzdqUXRXdFhXU3dXMWF4WlUrSGg0WkpzRXhJVUZoYnFsMTkrVWRXcVZZdE5jbUZuNythMmJkczJTYmJKQ3V6eE9EazV5ZG5aV2QyN2Q1ZVRrNVBSRXVYQ21IZnQycVc4dkR5bHBLUW9LaXJLNkZxWGs1T2psSlNVWXVlam9LREEyTzdDL3hmZGQrZk9uVldqUm8wU3p3ZUFLMWZhZDcvbzVDR3paczNTeXBVckZSMGRyZmo0ZURrNU9SWDd2cGFrUExrdk5EVFVtTFRrL2ZmZjEvZmZmNitvcUNqRnhNUVUyMWRKT2VKQ216WnRVbjUrdmpFMm9YMHltQk1uVGlnMU5WV1M5TTAzM3hTYjlmN1hYMzlWZm41K3VmTlNlZk01dVBkSkZidjNjWTBCK0R1amVBa0FnQU1rSnlkcjU4NmRrcVMwdERRZFBYcTAySGhyNjlhdGs5VnExYzZkTzQwSG5QajRlSjA2ZGNwNElNdkx5MU4wZExRa2FjQ0FBUW9KQ2RHUFAvNm9PWFBtR1B1eHorRGN2bjM3WWpPeFB2dnNzN3IzM25zMWUvWnNUWjQ4V1RmZGRKUGVmdnR0WTdLQm9zNmRPNmZodzRkcjU4NmQ2dE9uai9yMzd5OUpXck5tamJadjM2NlRKMDhxUER4Y0hUcDBVSzFhdFJRWEYyZU1UYlp0MnphZE9uVktIVHQyVk8zYXRlWHU3cTdzN0d3TkdUSkVmbjUreXMvUDE0a1RKM1R1M0RtdFc3Zk9PT2JNbVRNMWUvWnNKU2NuUzdJOW1KNDhlVkk3ZHV3dzlwMlltS2owOUhTam1KR1hsNmUxYTlkZXlUOExnQ0pLKys1TDBpdXZ2S0k3Nzd4VHVibTUrdnJycjVXY25HeTBoRjZ6Wm8yeDNwbzFhNHpKYjZUeTV6NDNOemRObkRoUmJkdTIxZm56NTdWa3lSSlpMSlppWFdYMzdObGpqSGU3YTljdW5UeDVzc1RQNGVQam83Rmp4MnJldkhrS0RnN1dxRkdqSk5rbWJXblRwbzNjM2QyVmtaR2hnUU1IcW5uejVuSjNkOWYrL2Z0MS92ejVjdVdsOG40bWNPK3I2TDJQYXd6QTM1MVRJWCttQVhBRGUvaUpaL1J6WEx4ZUhQcU1CdnlUN3FYWHEzc2pIdGFaakF3dFc3eFFyVnUxY0hRNHhUUnEyVjZTdENsNmhZTWorVXRHUm9ZZWZmUlJTYllXUzBGQlFaZTlqNTA3ZCtxTk45NlFKRVZGUmNuZDNiMVNZeXd2cTlXcWxKUVUvZnZmLzFhM2J0MzBqMy84bzlLUE1XZitRbjA1LzJ2MTc5ZGJVOTZlVk9uN3IweG12TjV3K1RxSDI3cVB4a2F2VkdDZGdFcmYvNVZjSjJiNTdsK3B2THc4WTNiek45OThVeDA2ZEtpMGZWK0x2Q1JKa3lhL3I3WHJZelJxeEFzYSt1emdxM0tNaXJKZlkzTSsvVkJObTVUZTVmcGE0dDUzZVFZUGVWR0poNDlvM2hlZktMVFRIWlcrZndDb1RMUzhCQUFBcG1XeFdGUy9mbjI5OU5KTHhTWktBQUJISVMvaGF1TWFBNERpTGg1VkdBQncyZGF0VzZmdDI3Y3JKeWRIKy9idFUxaFltQVlQSHF4ang0N3BuWGZlVWFkT25YVHc0RUVsSkNUSTE5ZFhYYnAwMGY3OSs5V3BVeWRGUkVSbzM3NTkrdmUvLzYzQXdFQ2RQSGxTSFR0MlZFUkVoSnlkbmJWNDhXTE5uejlma3ZUMDAwOHJOalpXeDQ4ZlY1czJiVFJpeEFoNWUzdExzdjJWL3B0dnZsRmFXcHFTazVPVm5wNnVBUU1HcUdmUG5wSnM0M2w5OWRWWGtxU0hIbnJJYUoyUWxaV2x4eDkvWERrNU9XcldySm5HamgwcnE5V3FTWk1tS1NVbFJkN2Uzb3FNak5TT0hUdU1MbGxoWVdFYVBueTRMQmJMdFQ3VktJZTh2RHpqdFgyTXJNdDFxVEhycmpWZlgxOWpsbFpjbmdVTEZtalJva1dTcEo0OWUyckFnQUdhTUdHQ1RwdzRJVzl2YjQwYk4wNnRXN2N1Y2R0VnExWnA5ZXJWYXRTb2tVNmNPS0grL2Z2cjl0dHZMM0hkdUxnNFRaOCtYY0hCd2Rxelo0OThmSHcwZE9oUU5XblNSTWVPSGRPVUtWT01iYi85OWx0SjBwMTMzcWtSSTBiSXc4TkRDUWtKV3JseXBTUmJsOHRtelpwcCtQRGg4dlB6VTJabXBqNzg4RVA5K09PUGtxVFJvMGVyVnExYWV1T05ONVNWbGFXZ29DQ05IajI2M0xucm0yKytxZkE1S1N0ZjN3ak05dDJ2cUtLZjQycDlKdktTdVhEdkE0QWIxNDN4V3hZQU9GQk1USXcrK09BRDNYYmJiWHI5OWRkVnIxNDlMVisrWEt0V3JaSWtEUjgrWEU4Ly9iUnV1ZVVXU1pLL3Y3OEdEeDZzZi8zclg3SllMUHI5OTk4MVljSUV1YnU3YStUSWtlcmZ2Ny9telp1bmVmUG1TVkt4UWVSMzc5NnRpUk1uS2p3OFhIRnhjWHJ2dmZlTTl6Ny8vSE10WHJ4WUF3Y08xT1RKazNYcTFDbDkvUEhIT25ic21DVGJRUE9lbnA2U3BPam9hT01YOU5qWVdLTmIxRzIzM1NaL2YvOWlrekUwYU5CQURSczJWSEJ3c0hHc1hyMTZVYmcwc2FMalBxNWZ2LzZ5SCtJeU16T0xqYVVWRlJWVmJDSUVYRi82OU9sanZPN1NwWXY4L2YzVm9FRURTVkxqeG8xTExkTEZ4c1pxMXF4WnV1T09PL1RTU3krcGVmUG1pb3lNMU5hdFcwdGNQenM3VzJQR2pOSExMNytzWjU1NVJvbUppZnI0NDQ4bDJXYU92dlhXV3pWbzBDQU5HalRJS1BSMTdkcFZIaDRlU2tsSjBXdXZ2U1pYVjFlTkhEbFNQWHIwVUh4OHZENzc3RE5Ka3FlbnAvRUE3K3pzck5EUVVEVnIxa3kxYXRXU0pBVUhCMTlXN3Fyb09ibFV2cjdlM1VqZi9hS1Q3MFJIUnh0akVlTEd4YjBQQUc1Y3RMd0VnQ3YwKysrL1M3SVZGc1BDd293Q1lYSnlzdTY1NTU1U1crTlVxVkpGUFhyMDBPZWZmeTZyMWFwNjllcEprdXJXclN2Sk50ajhnQUVEaW8yMzFMTm5UM2w1ZWFsSGp4NWFzV0tGZHUvZXJlVGtaQVVHQmhvelorN2V2VnZkdW5XVG01dWJjbkp5OU50dnY2bGh3NFp5ZG5aVzU4NmR0VzdkT3FXbHBXbjc5dTI2N2JiYmxKcWFLbDlmWDJWa1pCU0wxY1hGcFZpODMzMzNYZVdkTkZ4VkR6NzRvQjU4OE1FS2IrL3A2YWxYWDMxVnI3NzZhaVZHQlVjcCtyMTJjbkpTVWxLU01ldHlXZDBSN1MyMTdUbkpucU1XTFZxa2poMDdYclIrbzBhTlZLZE9IVW0yc2Vja0dTM0RTMlBQTStucDZjck56ZFh1M2JzbFNkV3FWWk9rWWdXbmtuS3BmZWoyb3AralBMbXJvdWNrS2lxcXpIeHR6Ly9YcXh2cHV4OFJFYUdJaUFoSGg0RnJpSHNmQU55NEtGNEN3QlY2NElFSDFMWnRXM2w1ZVduMjdObjY1WmRmSk5tNkxMbTZscDFtM2R6Y2RQRGdRVW0yWXFaOW1TVGw1dWJxMkxGanhRYWN0ejl3Ky9uNUdjdVNrcElVR0JpbzhlUEhLeWtwU1U1T1R2cm9vNCtNRmdkRnUwQjVlM3NyT0RoWVc3WnMwUTgvL0NBL1B6ODFidHhZUC8vOGM1bHhKaVlteXQvZnYxem5BNEM1TFYrK1hKMDdkOVlQUC94UTZqcVptWmxHNGJCcTFhcVMvc3BOaHc4ZlZrRkJ3VVhGeE1EQVFFblNraVZMOU5WWFg2bDkrL1lhT1hLazhYNVpyYUJhdFdxbER6LzhVQmFMUlV1V0xGRnNiR3lwMnhRVUZHanUzTG1TcEQvLy9MUE16MXJlM0ZXZWN5THBrdm02dEJhYkFBQUFxRGk2alFQQUZYSjJkdGIrL2ZzMVpzd1loWWFHcW43OStoWGFqNzIxVU5GaVkybkZ6d3RiRnRtdFdyVktNMmZPMUdPUFBXYXNZMitaWk5lalJ3OUp0dkhwb3FPamkzV3BMTTNxMWF2VnExZXZTMzhJQUthMlo4OGVOVy9lWEI0ZUhtV3VWelFQMll1VTltVXVMaTVsdGs2TWlJalF4SWtUdFdQSERzMllNY1BZem1xMWxubk1VNmRPNmJYWFhwTzd1N3ZSUmZ6Qy9HV1B4OTc5M01mSHA4eDlsaWQzbGZlY0ZIVTUrUm9BQUFCWGh1SWxBRnloRlN0V2FNNmNPUW9ORFMzV1NySzhtalJwSXNrMmNZNWtHemRPc3MwMGFlK1NlQ0Y3bDB4SnhqaHRNMmZPMVByMTYvWG9vNC9xcHB0dUt2VjQ3ZHUzbDcrL3YvTHk4dVR1N243SkIrN0V4RVFGQndlWFdqQUZjUDNZc1dPSDdycnJya3V1NStYbHBZQ0FBRW5TK2ZQbkpVazVPVG1TYk9OWFhtcjJXM3N1akl1TFUwSkNndExUMDFXOWV2VlMxejk2OUtnaUl5UGw1ZVdsZSsrOXQxeWY1VkxLbTd2S2UwNmtpdVZyQUFBQVhCbUtsd0J3aGJadDJ5WkoycjU5dTZLaW9veHU0NW1abVVwTlRUWFdzN2NndXJBYjVBTVBQQ0NMeGFLVWxCUkowdkhqeHlWSjk5MTNuekh1bTkybVRadVVuNTl2ak0zV3RtMWJvOEJnaitPSEgzN1F3b1VMamVQOCtlZWZPbjM2dEFvS0N1VGs1Q1JuWjJkMTc5NWRUazVPUml0TWUyeEZXeEhadDY5VnE1WkNRa0tLdlZkU2F5Z0E1bFQwdTl1N2QyODVPenNieThxYVdmZmhoeCtXcEl0eTA0QUJBMHBjZjhPR0RVYk9zM2Y3ZG5WMWxiKy92elpzMkdDMHBpd29LTGdvNSt6YXRVdDVlWGxLU1VsUlZGU1VNWlJGVGs2T2NmeXlZaTZhazhxVHV5cDZUaTRuWHdNQUFLQnlVTHdFZ0NzVUhoNXVUTkxnNysrdko1NTRRbFdxVk5HdnYvNnEzTnhjU2JhSGYzdHhNVGs1V1h2MzdqVzJEd2dJME1TSkU1V1JrYUdwVTZmcXUrKyswd01QUEtESEgzLzhvbVA1K1BobzdOaXhtamR2bm9LRGd6VnExQ2pqUGZzc3V0bloyZXJZc2FQdXVlY2VXU3dXN2R1M1R4NGVIbHF6Wm8yMmI5K3VreWRQS2p3OFhCMDZkRkN0V3JVVUZ4ZG5qRzIzYmRzMm5UcDFTc25KeWRxNWM2Y2tLUzB0VFVlUEhpMDJBK2U2ZGVzdTJRVVVnRG1zWExuU2VCMGZINiswdERUaiszMzA2RkVsSkNTVXVGMVlXSmlHREJtaW1KZ1lUWjgrWFFrSkNYcjExVmRMbkt4SGtrSkNRclJreVJLTkdERkNuMzc2cVpvMGFhTHg0OGRyejU0OVdyVnFsV0pqWXpWLy9ueE5uejdkS0NLdVdiTkdXVmxaNnRpeG8yclhyaTEzZDNkbFoyZHJ5SkFoOHZQelUzNSt2azZjT0tITXpFeHQzTGpST05hNmRldVVtSmhvRkJHM2JkdW0xTlRVY3VldWlwNlR5OG5YQUFBQXFCeE9oVFNmQVhBRGUvaUpaL1J6WEx4ZUhQcU1Cdnl6cjZQRHFaQzh2RHoxNjlkUGt2VG1tMitxUTRjT0RvN28ycnMzNG1HZHljalFzc1VMMWJwVkMwZUhVMHlqbHUwbFNadWlWemc0RWxUVW5Qa0w5ZVg4cjlXL1gyOU5lWHVTbzhNcDAvVjR2WTBmUDE0ZE8zWlVXRmlZTWZ1NDFXclYwYU5ITldQR0RMM3h4aHZHTE9WL0Y1M0RiVjNqWTZOWEtyQk9RS1h2LzNxOFRuQ3hTWlBmMTlyMU1SbzE0Z1VOZlhhd284TXB4bjZOemZuMFF6VnQwc2pCMGFBaUJnOTVVWW1IajJqZUY1OG90Tk1kamc0SEFNckV5T0lBQUFDNGFvS0RnOVduVDU5aXl5d1dpNEtDZ2pSNHNMa0tNZ0FBQURBZmlwY0FZSEpGeDE4cmF5dzJBRENqdm4xTGIvVWVIQng4RFNNQkFBREE5WWppSlFDWTNQZmZmMis4am82T1ZtQmc0Tit1aStXTlpzR0NCVnEwYUpFa3FXZlBuaG93WUlBbVRKaWdFeWRPeU52YlcrUEdqVlByMXExTDNIYlZxbFZhdlhxMUdqVnFwQk1uVHFoLy8vNjYvZmJiU3oxV2ZuNitGaTVjcU9QSGoyWEtpUllBQUIzZ1NVUkJWQ3MxTlZYZTN0NGFObXlZenAwN3AzZmVlVWVkT25YU3dZTUhsWkNRSUY5ZlgzWHAwa1g3OSs5WHExYXRGQnNiYTB6QU1uYnNXTjE1NTUzYXNHR0RQdmpnQXozLy9QUDYvZmZmdFgvL2ZnVUZCU2toSVVINzl1MlR4V0xSeElrVDFhWk5HMG0yU1Z5aW82UGw1K2NucTlXcTU1OS9YdDdlM3RxMWE1ZmVldXN0V2ExV3RXclZTcU5HamRLOGVmTzBZY01HU2RJTEw3eWdoZzBibGhsanAwNmRGQkVSb2RPblQrdnp6eitYdTd1N1VsSlMxS3RYTC8zakgvK296SDh5QUE2V21abXBxVk9uS2o0K1hwSTBldlJvVmE5ZVhXKysrYWFzVnF1YU5XdW0wYU5IcTFhdFdnNk9GS1hoM3NlOUR3QXFpZ2w3QU1Ea0lpSWl0SHo1Y2kxZnZsemp4bzJqY0hrREtOcUZ0a3VYTHZMMzkxZURCZzBrU1kwYk55NzE0UzAyTmxhelpzM1NIWGZjb1pkZWVrbk5temRYWkdTa3RtN2RXdXF4NXMyYnA2aW9LQTBmUGx6OSt2WFRybDI3Tkd2V0xFblM4T0hEOWZUVFQrdVdXMjZSWkp0d2F2RGd3ZnJYdi80bGYzOS9QZmZjYzhaKzZ0ZXZMMGtLRFExVlNFaUlldlRvb2I1OSs2cDkrL1lhTkdpUTJyZTNqWDhXR0Job1BMejk3My8vMDdScDAzVGZmZmRweElnUlNreE0xSXdaTXlSSmJkdTJWVUNBYmF5L2R1M2F5Yy9QVHlFaElaSnNNMVRmZmZmZGw0elJZckVvTnpkWEV5Wk0wSysvL3FxWFhucEozYnAxMC92dnY2L0RodytYKzk4RGdQbDVlbm9xUER4Y2t1VGs1S1RRMEZDMWJOblNtT1g5OXR0dnAzQnBjdHo3dVBjQlFFVlJ2QVFBNEJwemR2N3I5dXZrNUtTa3BDUnQzNzdkK0xrMFgzMzFsU1NwYnQyNmtxUjY5ZXBKa3RHUzVVSm56cHpSaWhVclZMMTZkZm40K0toOSsvWnEyTENoOFYrN2R1MUszSzVLbFNycTBhT0hPbmJzYUR4a3JWdTNUcEswZCs5ZWRldldUWktVazVNamk4VlNiRnNYRnhmajlkZGZmeTFKYXRxMHFaeWRuVlduVGgxdDNicFZhV2xweFQ3cmhaL1ovbk41WXR5OGViT09IVHVtWnMyYVNiSTlRRXJTNnRXclM5d093UFhMbmp2dE9XTHQyclhLek13c3Rnem14YjJQZXg4QVZCVGR4Z0VBY0xEbHk1ZXJjK2ZPK3VHSEgwcGRKek16VTcvOTlwc2txV3JWcXBJa056YzNTZExodzRkVlVGQlE3TUZRa280Y09TS3IxYXI4L0h4SlV2WHExVFZ6NXN4eXhXVGZkNDhlUFRSMzdseXRYYnRXanp6eWlIYnUzS21CQXdkS2tzNmVQV3ZFY3FGejU4NFo4VVpGUmNuRHcwTVdpMFV0V3JUUW1UTm5WS05HRFdQZEhUdDI2UHo1ODhiNmRxNnVaZithNHVibXBzVEVSRW5Tb1VPSE5IZnVYR1ZuWjZ0Rml4YVgzQmJBOWUzOCtmTTZjdVNJQWdJQ2RQejRjVWVIZ3dyZzNzZTlEd0RLaSt3R0FJQUQ3ZG16UjgyYk45ZXhZOGZLWEsvb1pFMzJCelg3TWhjWGx4SmJyZGdmM002Y09hUDA5SFQ1K3ZwZWRuemR1M2ZYVjE5OXBUTm56bWpqeG8xeWRuWTJIbzZPSHo5ZTZqQUdSZU1KRFExVnExYXRTajFHKy9idDllQ0REMnJMbGkzYXNtWExaY1ZuUDQ2WGw1Y0dEUnAwV2RzQ3VINHRXN1pNZmZ2MjFidnZ2dXZvVUZBQjNQdTQ5d0hBNWFEYk9BQUFEclJqeHc3ZGRkZGRsMXpQeTh2TDZNWjIvdng1U2JhdWE1S3RpMWxKRDNEMnNib2syMlFIZHZidHk4UGIyMXVkT25XU0pNMmVQYnZZQkFtSER4OVc0OGFOUzl6TzA5UFRlR0RjdUhHanNUd2pJMFBwNmVubFB2NmwyTHNSSmlRazZJOC8vakNXLy9MTEw1VjJEQURtVWxCUW9KeWNIS09yTEs0LzNQdXVEUGMrQUg4M0ZDOEJBTGpHaXJZazZkMjd0NXlkblkxbFJkKzcwTU1QUHl4SlNrbEprU1NqcStTQUFRTktYTDltelpvS0N3dVRaQnNiYk1HQ0JWcTFhcFV4SHBkZFlXR2hwTDlhcTF6b25udnVrV1RyZXRlOGVYTkp0b2ZBM054Y28rdWNmZHVpOGQ5Ly8vMlNiR053TFZpd1FKczNiOWJDaFF0VnZYcjFZc2UxYjJQLzJmNy84c1RZcFVzWGVYdDd5MnExS2pJeVVyR3hzVnEwYUpFeFV5eUFHMGZSL05LM2I5OWk3NVdVTjJBdTNQdTQ5d0ZBUlZHOEJJQXJsSkNRb0RmZmZGT1BQZmFZN3IvL2Z0MS8vLzFhdW5TcG84T0NpYTFjdWRKNEhSOGZyN1MwTk8zY3VWT1NkUFRvVVNVa0pKUzRYVmhZbUlZTUdhS1ltQmhObno1ZENRa0pldlhWVjlXeFk4ZFNqL1g4ODgrcmUvZnU4dkR3ME1xVkszWDgrSEU5OXRoanh2c3BLU25hdG0yYkpDazVPVmw3OSs2OWFCK3RXN2RXdlhyMWpJZkI5UFIwVFo0OFdXZlBudFg4K2ZPMVlNRUNSVWRIRy91d3p3QWJFUkdoL3YzN3k4dkxTOHVXTGRQR2pSdjF5Q09QeU5uWldUdDM3alFlUk9QajQzWHExQ21qMjF4ZVhwNnh2MHZGV0tWS0ZVMmFORW5ObXpmWGlSTW50R0RCQXRXc1dWTzMzWFpicWVjRXhjWEV4R2preUpGNjZLR0hqQnpHakxVd204ek1UTVhFeEJnL3g4WEY2Y0NCQThaNGdmSHg4UlJ1VEk1N0gvYytBS2dvcDBMK1RBbmdCdmJ3RTgvbzU3aDR2VGowR1EzNFo5OUxiM0Naamg4L3JsR2pSaWs3TzF1U1pMRllGQllXcHFGRGh4YWJlUkpYNXQ2SWgzVW1JMFBMRmk5VTYxWXRIQjFPTVkxYXRwY2tiWXBlNGVCSXJxNEZDeGFvZS9mdXFsMjd0bmJ2M3EyNWMrZHEyTEJocWwrL3ZqRU8ySjkvL3FsVnExYnA1TW1UR2pseXBJTWpMcjg1OHhmcXkvbGZxMysvM3ByeTlpUkhoMU9teXI3ZW9xT2pOV1BHRE9QbmF0V3E2ZkhISHpkYUhPSHE2QngrcnlRcE5ucWxBdXNFVlByKy95NTU2VVkzYWZMN1dycytScU5HdktDaHp3NTJkRGpGMksreE9aOStxS1pOR2prNG1xdm5ScjczRFI3eW9oSVBIOUc4THo1UmFLYzdIQjBPQUpTSkNYc0E0QXI4My8vOW4zcjE2cVdlUFh1cWV2WHFjbmQzdjJqV1MrQjY5ZU9QUDhwaXNTZzRPRmlGaFlXcVhidTI4ZDZ3WWNNdUd2UEx4OGRIanp6eWlKWXRXM2F0UTBVRjVPYm02dHR2djlYdzRjTVZIQnlzcWxXcnlzUER3OUZoQVlCRGNlOERBUE9oZUFrQVpkaTNiNS8rL2U5L0t6QXdVQ2RQbmxUSGpoMFZFUkVoWjJkblpXZG55Mkt4eU1mSFJ4OTg4SUY4Zkh5VWxaV2xaNTU1UnZYcTFWTm1acVptekpoaGRBZDY2YVdYVkxkdVhiMzIybXZLemMxVnMyYk5OSEhpUkgzMDBVZkdPa09IRGxXdlhyMGtTWWNPSGRMY3VYTlZyMTQ5SFQxNlZFT0dERkdqUm8wVUV4T2pXYk5tS1NRa1JDKy8vTEwrODUvL2FPSENoWktrSGoxNjZMbm5udE9TSlV2MDdiZmY2djc3NzFkRVJJU21UcDJxK1BoNFNkTG8wYU5WdlhwMXZmbm1tN0phcldyV3JKbEdqeDZ0VjE1NVJTRWhJY3JNekZSc2JLd2syNWhpcWFtcHNscXRldXFwcHpScDBpU2xwS1RJMjl0YmtaR1IyckZqaCtiTW1TUEoxcTFyK1BEaGNuWjIxaGRmZktGTm16YXBWcTFhYXRLa2lhS2pvMlcxV3RXbVRSdU5HVE5HM3Q3ZTEvVGZFWmV2c0xCUVU2ZE9sWStQajd5OHZOU2tTUlBqdlRadDJwUzViZS9ldmE5MmVLZ0UrL2J0VS9mdTNYWG8wQ0Z0MmJKRmVYbDVxbG16cHA1NjZpbDVlbnJxeElrVG1qeDVzbjc5OVZkNWVucnE3YmZmMXA0OWUvVGxsMTlLc3VXYlJ4NTVST1BIajllSkV5ZFVyVm8xVFpnd1FTMWEyRnBIYjlpd1FkSFIwZkx6ODVQVmF0WHp6ejh2YjI5dmZmcnBwNHFKaWRGamp6Mm11KzY2UysrLy83N2k0dUlrMmZKazE2NWQ5ZTY3NzJydjNyMTY1WlZYVktkT25Vdm1ucDQ5ZTJycTFLbnExS21URGg0OHFJU0VCUG42K3FwTGx5N2F2MysvT25YcXBQcjE2eXN5TWxKNWVYbHEyYktseG93Wm8xbXpadW5ubjMrVzlGZitUVTlQMTR3Wk0zVHc0RUhkY3NzdGNuVjExYVpObXlUWnJ1MW5ubm5tV3Y5VEFiaEd1UGNCZ0RuUlBBZ0FTdkg3Nzc5cndvUUpjbmQzMThpUkk5Vy9mMy9ObXpkUDgrYk5rMlNiYmZLMzMzN1RsMTkrcVlFREIycnMyTEg2ODg4L05XYk1HS1dtcHNyVDAxTmR1blNSSkRrNU9hbGJ0MjRLQ2dwU25UcDFKRW0zM1hhYnZMMjlqWFdrdndhSFQwNU8xbXV2dmFiNjlldHJ5SkFocWwyN3RpWk5tcVRzN0d6dDJiTkhUazVPNnRxMXE3WnQyNlkrZmZvWTI0ZUZoZW4wNmRPcVVxV0tHamR1ckYyN2RzblQwMVBoNGVGR0hLR2hvV3Jac3FXcVZhc21TYnI5OXR0VnExWXQ5ZTdkVzhPR0RkUGRkOTl0N00vK3VZS0NnaFFZR0toYmI3MVZrdFNnUVFNMWJOaFF3Y0hCeHJxOWV2V1N4V0pSVEV5TVZxeFlvYXlzTEUyYU5FbERodzQxQnJZUERRMmxjSG1kY0hKeVVuaDR1TTZlUGF1WW1CaUZoSVE0T2lSVXNnTUhEbWp6NXMyS2lZblJ1SEhqTkhyMGFLMWR1MVlUSjA1VVFVR0I2dGF0YXp5c04yN2NXSTBiTnk0Mk8zQ1hMbDNrNit1cnRtM2JTckxOL0dzdlhQN3ZmLy9UdEduVGROOTk5Mm5FaUJGS1RFdzB1cWR2Mzc1ZExWcTBVRlpXbG5KemM5V3paMDlKZjExenNiR3hpb2lJVUc1dXJ2YnQyMWV1M09QbTVxYmh3NGZyNmFlZjFpMjMzQ0pKOHZmMzErREJnL1d2Zi8xTEZvdEZIVHAwTUdhbmJ0ZXVuWHg5ZlkzOXVycTZHbjg0bWpkdm5yWnYzNjY2ZGV0cS9QanhldlRSUjRzZEM4Q05pM3NmQUpnVExTOEJvQlJSVVZHeVdxMnFWNitlSktsdTNicVNwT1hMbDJ2QWdBRktUMC9Yd1lNSEpVbjE2OWVYSk4xODg4MDZmdnk0bGkxYnBxZWVlc3JvUXU3azVDUW5KeWZqdFNUanZhTC90NyszZE9sU1pXZG5xMm5UcHBLa3dNQkFiZGl3UVQvOTlKT0dEQm1pUng1NVJMNit2cG85ZTdaYXRteFpMTzVWcTFhcFg3OSt1dXV1dTR5WkxJdkdJVWxyMTY1VlptWm1zV1g5K3ZVcjlWelkzN3R3SE0vdnZ2dnVvblYvLy8xM1NiYkI1TzBGVWp2N3NYQjlHRFpzbUlZTkcrYm9NSENWMkhOWS9mcjE1ZTd1TG5kM2QvbjYrdXJnd1lQYXRtMmJnb09ETC9yT0Z4MFd3Lzdhdms3Ujc3ZDlWdCttVFp2SzJkbFpkZXJVMGRhdFc1V1dscWFwVTZmS3hjVkZXVmxaV3J0MnJXNisrV1pqKzd5OFBCMCtmRmhoWVdINjlOTlBqZGw1TDVWN0dqWnNXT3FRSFZXcVZGR1BIajJLeGVqczdDeXIxYW9WSzFaY0ZMczloOVdvVWVPaWZaSERnQnNmOXo0QU1COWFYZ0pBS2V5RnlTcFZxa2lTM056Y0pObkdpVHQyN0pneFNZOGtvMldoeFdLUlpPdnlmU1hzTTI1dTJyUkpjK2ZPVlhKeXNscTBhS0hjM0Z5NXVibkp6ODlQQnc4ZVZHSmlvc2FNR1dOczkvSEhIeXMyTmxaNzkrNVZ0V3JWU216bGVQNzhlUjA1Y2tRQkFjVW5pYkIvdnBLVTlGNWlZcUw4L2YwdldoNFNFaUtMeGFLTWpBeHQzNzY5M0o4WndMV1ZrNU1qNmE4Y0ovMlZ3eElURXl1ODMzUG56aGt6UUVkRlJXbnUzTG15V0N4cTBhS0Z6cHc1STI5dmIzbDZlbXJ2M3IxYXNXS0ZGaXhZSUVrcUtDalFDeSs4b0tOSGorcllzV1B5OS9jdmQrNXhkWFV0Yzd6aGt2YXpjdVhLRWx0VjJWdkQ3OTY5VzZkT25Tci9Cd2NBQU1CVlFmRVNBQzdCM3VMSDNvcFJzajBvWDlpcXNPZzY3dTd1VjNSTWUrdWVwazJiYXRDZ1FSbzVjcVNtVEptaTd0MjdTN0lWSFNJakkzWHc0TUZpM2NiNzlPbWpreWRQNnQxMzMxVnljbktKKzE2MmJKbjY5cjN5bWRkWHIxNWRZaGZLUm8wYWFkcTBhYXBTcFlvbVRacWthZE9tNmZ6NTgxZDhQQUNWeTlQVDg2SmwrZm41a3Y0cVlsWkUwZGFKb2FHaEdqUm9rQ1pNbUtBcFU2WVlFMTBjT25SSTA2Wk4wNTkvL21ua0VXZG5aL1h1M1Z0NzkrN1Y1TW1UbFplWFYrTCtTOHM5bHlNakkwTnBhV2tYVGJ3aDJZYnZlUG5sbDNYMjdGa05HVEpFVVZGUlYzUXNBQUFBWEJtS2x3QlFDdnNnN1ZsWldaSmt0TFMwV0N5cVc3ZXUwYVc3Nkh2Mmxrd2xQUkJmRG5zM3lrMmJOaG5GaE1MQ1FpVWxKVW1TMXExYnB6Tm56cWgyN2RxNjQ0NDdqTzNxMXEycjIyNjdUUVVGQlZxNmRPbEYreTBvS0ZCT1RvNHg3bHRGSlNZbWx0aWwxQzRuSjBmbno1K1hrNU9UQmcwYVZLeGxGd0J6c09ld29xM0lLeU9IZVhwNnl0ZlhWNUswY2VOR1kzbEdSb2JTMDlNbFNVdVdMSkVrL2VNZi81Q2ZuNSt4VGxoWW1MeTl2WFh5NUVsdDNyejVvbjFmS3ZlVTE4YU5HOHY4STg3cDA2Y2xTYlZxMVZMLy92MnY2RmdBQUFDNE1oUXZBYUFVRHp6d2dDd1dpMUpTVWlSSng0OGZseVRkZDk5OXFsYXRtdno5L2RXcFV5ZEowb2tUSnlSSlNVbEpxbEtsaXU2Ly8zNUpNbG9PRlJZV0d2dTF0MG9xdXN6K3MzM1pmZmZkSjBuNjVaZGZOR1hLRlAzMDAwLzY3TFBQVktWS0ZSVVdGbXJac21YR2VoZnV4ejdiNVlZTkc1U1JrU0dwZUt2UkN4L1lMOXkrNkxvWHZtY3ZwTmFxVlVzaElTR2xycnRxMVNwSlVzZU9IZVhyNjJ0c1YxcExLZ0RYWHFkT25lVHY3NjgvL3ZoRHVibTVPbjM2dERJeU10U3NXVE8xYjk5ZTBzWGYyUXR6UXRGbFJkK3o1OERWcTFkcndZSUYycng1c3hZdVhLanExYXNyTlRWVlc3WnNrV1JyTFY0MFQzcDRlQmdUK05qem5GVCszRlAwWi9zMkpiM1h1WE5uMWFoUm84VFk4L1B6dFdiTkdrbTJHZFdMbmdOeUdBQUF3TFZIOFJJQVNoRVFFS0NKRXljcUl5TkRVNmRPMVhmZmZhY0hIbmhBanovK3VMSE95eSsvckh2dXVVZGZmUEdGM25ubkhWV3RXbFZ2dmZXV2ZIeDhkTzdjT2ExZnYxNlM3Y0g0NDQ4LzFwdzVjNHp1M0QvKytLUG16NSt2NzcvLzNsakgvckFlRkJTa1YxNTVSUUVCQVlxTGkxTlVWSlRDdzhQbDcrK3ZSWXNXS1RrNVdWV3FWRkY0ZUxoV3JseHB4Qk1kSGExV3JWcXBmdjM2eXNuSjBSZGZmS0hUcDA4ckppYkdXQ2N1TGs0SERod3d4cVNMajQ5WGFtcXFKRnNMckhYcjFobnJybDY5Mm5pZG5KeXNuVHQzU3BMUzB0SjA5T2hSNC9OSnR0YWdWcXRWMzN6empiR1BuajE3YXVQR2pUcDc5cXdrVzB0Uysyc0FqdVhoNGFISXlFaTFiTmxTa1pHUm1qSmxpdTY4ODA2Tkh6OWVUazVPU2twSzBvNGRPeVJKUjQ0YzBadzVjL1RGRjE4WTIwZEZSV24rL1BtS2o0K1hKQjA5ZWxTN2QrK1dKRVZFUktoLy8vN3k4dkxTc21YTHRISGpSajN5eUNQS3pzN1c1NTkvcnZ6OGZMVnUzVnAxNnRUUmhnMGJKTmx5NEpvMWE5U3JWeSs1dXJycTRNR0RXcmx5WmJsemp5U2xwS1JvMjdadGttdzVhKy9ldmNaNk8zYnNNUEplWW1LaTB0UFRqZHlZbDVlbnRXdlhLaU1qUTlPblQ5ZHZ2LzBtaThXaXNMQXdZMUlmNmE4L3pBQUFBT0RhY1NvczZVL29BSENEZVBpSlovUnpYTHhlSFBxTUJ2enp5c2Q1dkZveU1qSVVGeGVucFV1WDZzTVBQM1IwT0taemI4VERPcE9Sb1dXTEY2cDFxeGFPRHFlWVJpMXRMZFEyUmErNHhKb3dxem56RityTCtWK3JmNy9lbXZMMkpFZUhVeVl6WG04RkJRVktUMC9YZi8vN1gyVm5aek5MYnpsMERyOVhraFFidlZLQmRRSXVzZmJsTStOMWdzczNhZkw3V3JzK1JxTkd2S0Noenc1MmREakYySyt4T1o5K3FLWk5Hams0R2xURTRDRXZLdkh3RWMzNzRoT0ZkcnJqMGhzQWdBTzVPam9BQUlEazdlMnRidDI2MFNvUndIWEgyZGxaTldyVTBGTlBQYVgvL3ZlL2pnNEhBQUFBTnhpNmpRT0FpVlRHTE9BQTRDaDkrdlJ4ZEFnQUFBQzR3VkM4QkFBQUFBQUFBR0JLRkM4QkFBQUFBQUFBbUJMRlN3QUFBQUFBQUFDbVJQRVNBQUFBQUFBQWdDbFJ2QVFBQUFBQUFBQmdTaFF2QVFBQUFBQUFBSmdTeFVzQUFBQUFBQUFBcGtUeEVnQUFBQUFBQUlBcFVid0VBQUFBQUFBQVlFb1VMd0VBQUFBQUFBQ1lFc1ZMQUFBQUFBQUFBS1pFOFJJQUFBQUFBQUNBS1ZHOEJBQUFBQUFBQUdCS0ZDOEJBQUFBQUFBQW1CTEZTd0FBQUFBQUFBQ21SUEVTQUFBQUFBQUFnQ2xSdkFRQUFBQUFBQUJnU2hRdkFRQUFBQUFBQUpnU3hVc0FBQUFBQUFBQXBrVHhFZ0FBQUFBQUFJQXBVYndFQUFBQUFBQUFZRW9VTHdFQUFBQUFBQUNZRXNWTEFBQUFBQUFBQUtaRThSSUFBQUFBQUFDQUtWRzhCQUFBQUFBQUFHQktGQzhCQUFBQUFBQUFtQkxGU3dBM3RGbzFhMGlTem1Sa09EZ1NYSW44L0h4SlVwV3FWUndjeWNXcTMzU1RKQ2sxN1pTREkwRkYyZi90YXZqNU9UaVNTL1B6OVpFay9aR2E2dUJJVUZIVzNGemp0WXVMeTFVNWhqMHZjWjFjMyt5L3U5U3M2ZS9nU0M1V3IyNGRTVnhqMTdPejU4NUprbXI1MTNCd0pBQndhUlF2QWR6UVdyZHFLVWxLU0R5c3dzSkNCMGVEaXNqTXpGSjJUbzRreWMvSHg4SFJYS3hSdy9xU3BQanRPeDBjQ1NwcTM0RURrcVJtVFJzN09KSkxhOUs0a1NScHk4L3hEbzRFRlhYMjdGbmp0YnU3NWFvY3c1Nlh1RTZ1WDFhclZjZU8veUpKdXVYLy8xM0dURHAzQ3BFa2Jka2F6KzlYMTZHTWpMTTYrZnNmY25WMVViT21UUndkRGdCY0VzVkxBRGUwdnZmM2tzVmkwYzl4MjdUbzI2WEt6TXhVUVVHQm84TkNPVml0dVVvNStic0dQalZFZVhsNTZ2S1BPMVc5K2syT0R1c2lkM2NMa3lSOTlPa1hPblQ0cUxKemNuaVF1dzRVRmhicVhHYW1sdngzaFk0YyswV3VycTVxMStZV1I0ZDFTZmZkMDBPU05HdjJ2N25lcmpPNXVYbEtUVHVsaVpIdlNaSnErdnZMMjh2cnFoekxucGU0VHE0L2VYbjUrdlAwYVUxKy93T2xwcDFTUU8xYXB2ekR5dlBQUGlVWEZ4Y3RYYjVTYTlmSEtPdjhlUlVVY0kyWlhXNWVubjcvSTFXdnZSbXB3c0pDZFdqZnp0RWhBVUM1T0JYeW13eUFHOXhMbzhacCtZclZqZzREVitqSDlhc1ZVTHVXbzhPNFNIWk9qbTRQRFRlNlgrSDY5T3FJNFhyKzJhY2NIY1lsV2EyNUN1NThGOWZiZGM3SnlVbmJObTh3dW5kWE52TFNqV1BTNjJQMTJDTVBPanFNRXQzM3o0ZTEvMENDbzhOQUJibTV1ZW5iaGZQVXVsVUxSNGNDQUpkRXkwc0FON3dQcGt6V1AvdmVMNHZGY3RYR0YwUGxjM0p5a3B1YnF6dzlxK3JiLzh3M1plRlNranpjM2JWeTZTTGRYSyt1TEc1dWNuYm0xbnE5Y0hGeGtidTd1OTZhOE5wMVViaVVKSXZGVFN1WExsS0RtK3R4dlYxbm5KeWM1T3JxS205dkw4MzgvOTY5YW9WTDZhKzh4SFZ5L2JGZkoxV3FWTkhyWTE0MWJlRlNrcFl0L2xvaHR3ZkxuZCt2cmh2MjM2MXErdnRyNWRKRkZDNEJYRGRvZVFuZ2J5TW5KMGQ1ZWZuS0w4aVhrNXdjSFE0dXhVbHlkWEc1Ym9yT2hZV0Z0bXNzUDErRkJRVVMxNWpKRmNyRnhWVXVyaTV5dDF5ZGNRZXZKcTYzNjVDVDVPcmlLbGRYRjdtNXVWMlRRM0tkWEllY0pCZG4yelhpNXVicTZHakt4WDZORmVUbmkydk01SzZ6MzYwQXdJN2lKUUFBQUFBQUFBQlRvZzhKQUFBQUFBQUFBRk9pZUFrQUFBQUFBQURBbENoZUFnQUFBQUFBQURBbGlwY0FBQUFBQUFBQVRJbmlKUUFBQUFBQUFBQlRvbmdKQUFBQUFBQUF3SlFvWGdJQUFBQUFBQUF3SllxWEFBQUFBQUFBQUV5SjRpVUFBQUFBQUFBQVU2SjRDUUFBQUFBQUFNQ1VLRjRDQUFBQUFBQUFNQ1dLbHdBQUFBQUFBQUJNaWVJbEFBQUFBQUFBQUZPaWVBa0FBQUFBQUFEQWxDaGVBZ0FBQUFBQUFEQWxpcGNBQUFBQUFBQUFUSW5pSlFBQUFBQUFBQUJUb25nSkFBQUFBQUFBd0pRb1hnSUFBQUFBQUFBd0pZcVhBQUFBQUFBQUFFeUo0aVVBQUFBQUFBQUFVNko0Q1FBQUFBQUFBTUNVS0Y0Q0FBQUFBQUFBTUNXS2x3QUFBQUFBQUFCTWllSWxBQUFBQUFBQUFGT2llQWtBQUFBQUFBREFsQ2hlQWdBQUFBQUFBREFsaXBjQUFBQUFBQUFBVEluaUpRQUFBQUFBQUFCVG9uZ0pBQUFBQUFBQXdKUW9YZ0lBQUFBQUFBQXdKWXFYQUFBQUFBQUFBRXlKNGlVQUFBQUFBQUFBVTZKNENRQUFBQUFBQU1DVUtGNENBQUFBQUFBQU1DV0tsd0FBQUFBQUFBQk1pZUlsQUFBQUFBQUFBRk9pZUFrQUFBQUFBQURBbENoZUFnQUFBQUFBQURBbGlwY0FBQUFBQUFBQVRJbmlKUUFBQUFBQUFBQlRvbmdKQUFBQUFBQUF3SlFvWGdJQUFBQUFBQUF3SllxWEFBQUFBQUFBQUV5SjRpVUFBQUFBQUFBQVU2SjRDUUFBQUFBQUFNQ1VLRjRDQUFBQUFBQUFNQ1dLbHdBQUFBQUFBQUJNaWVJbEFBQUFBQUFBQUZPaWVBa0FBQUFBQUFEQWxDaGVBZ0FBQUFBQUFEQWxpcGNBQUFBQUFBQUFUSW5pSlFBQUFBQUFBQUJUb25nSkFBQUFBQUFBd0pRb1hnSUFBQUFBQUFBd0pZcVhBQUFBQUFBQUFFeUo0aVVBQUFBQUFBQUFVNko0Q1FBQUFBQUFBTUNVS0Y0Q0FBQUFBQUFBTUNXS2x3QUFBQUFBQUFCTWllSWxBQUFBQUFBQUFGT2llQWtBQUFBQUFBREFsQ2hlQWdBQUFBQUFBREFsaXBjQUFBQUFBQUFBVEluaUpRQUFBQUFBQUFCVG9uZ0pBQUFBQUFBQXdKUW9YZ0lBQUFBQUFBQXdKWXFYQUFBQUFBQUFBRXlKNGlVQUFBQUFBQUFBVTZKNENRQUFBQUFBQU1DVUtGNENBQUFBQUFBQU1DV0tsd0FBQUFBQUFBQk1pZUlsQUFBQUFBQUFBRk9pZUFrQUFBQUFBQURBbENoZUFnQUFBQUFBQURBbGlwY0FBQUFBQUFBQVRJbmlKUUFBQUFBQUFBQlRvbmdKQUFBQUFBQUF3SlFvWGdJQUFBQUFBQUF3SllxWEFBQUFBQUFBQUV5SjRpVUFBQUFBQUFBQVU2SjRDUUFBQUFBQUFNQ1VLRjRDQUFBQUFBQUFNQ1dLbHdBQUFBQUFBQUJNaWVJbEFBQUFBQUFBQUZPaWVBa0FBQUFBQUFEQWxDaGVBZ0FBQUFBQUFEQWxpcGNBQUFBQUFBQUFUSW5pSlFBQUFBQUFBQUJUb25nSkFBQUFBQUFBd0pRb1hnSUFBQUFBQUFBd0pZcVhBQUFBQUFBQUFFeUo0aVVBQUFBQUFBQUFVNko0Q1FBQUFBQUFBTUNVS0Y0Q0FBQUFBQUFBTUNXS2x3QUFBQUFBQUFCTWllSWxBQUFBQUFBQUFGT2llQWtBQUFBQUFBREFsQ2hlQWdBQUFBQUFBREFsaXBjQUFBQUFBQUFBVEluaUpRQUFBQUFBQUFCVG9uZ0pBQUFBQUFBQXdKUW9YZ0lBQUFBQUFBQXdKWXFYQUFBQUFBQUFBRXlKNGlVQUFBQUFBQUFBVTZKNENRQUFBQUFBQU1DVUtGNENBQUFBQUFBQU1DV0tsd0FBQUFBQUFBQk1pZUlsQUFBQUFBQUFBRk9pZUFrQUFBQUFBQURBbENoZUFnQUFBQUFBQURBbGlwY0FBQUFBQUFBQVRJbmlKUUFBQUFBQUFBQlRvbmdKQUFBQUFBQUF3SlFvWGdJQUFBQUFBQUF3SllxWEFBQUFBQUFBQUV5SjRpVUFBQUFBQUFBQVU2SjRDUUFBQUFBQUFNQ1VLRjRDQUFBQUFBQUFNS1gvQjlCVXI4ZFRwMEhGQUFBQUFFbEZUa1N1UW1DQyIsCgkiVGhlbWUiIDogIiIsCgkiVHlwZSIgOiAiZmxvdyIsCgkiVmVyc2lvbiIgOiAiMzQiCn0K"/>
    </extobj>
  </extobjs>
</s:customData>
</file>

<file path=customXml/itemProps36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5551</Words>
  <Application>WPS 演示</Application>
  <PresentationFormat>宽屏</PresentationFormat>
  <Paragraphs>252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Arial Unicode MS</vt:lpstr>
      <vt:lpstr>Calibri</vt:lpstr>
      <vt:lpstr>微软雅黑</vt:lpstr>
      <vt:lpstr>Impact</vt:lpstr>
      <vt:lpstr>Times New Roman</vt:lpstr>
      <vt:lpstr>WPS</vt:lpstr>
      <vt:lpstr>1_Office 主题​​</vt:lpstr>
      <vt:lpstr>工作总结模板</vt:lpstr>
      <vt:lpstr>PowerPoint 演示文稿</vt:lpstr>
      <vt:lpstr>阶段工作回顾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取得的成绩与经验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不足之处与原因分析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后续工作计划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许灏</dc:creator>
  <cp:lastModifiedBy>悦心</cp:lastModifiedBy>
  <cp:revision>5</cp:revision>
  <dcterms:created xsi:type="dcterms:W3CDTF">2023-08-09T12:44:00Z</dcterms:created>
  <dcterms:modified xsi:type="dcterms:W3CDTF">2024-01-16T20:01:41Z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