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303048004"/>
        <c:axId val="799599941"/>
      </c:barChart>
      <c:catAx>
        <c:axId val="303048004"/>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799599941"/>
        <c:crosses val="autoZero"/>
        <c:lblAlgn val="ctr"/>
        <c:lblOffset val="100"/>
      </c:catAx>
      <c:valAx>
        <c:axId val="799599941"/>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03048004"/>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CE202598-1F32-4B12-A203-5002ECF8E3CE}">
                <a16:creationId xmlns:a16="http://schemas.microsoft.com/office/drawing/2010/main" id="{CEE6DB52-2EE1-41B2-A047-AA79A610097F}"/>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B7107426-DF4F-43FA-8A39-681911BBC912}">
                <a16:creationId xmlns:a16="http://schemas.microsoft.com/office/drawing/2010/main" id="{CCEE41A5-C315-4A6D-BC38-A2971958D206}"/>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4137CB1C-00F4-4A29-962E-D5FC865B945E}">
                <a16:creationId xmlns:a16="http://schemas.microsoft.com/office/drawing/2010/main" id="{987064C2-BE6F-4542-9379-2D32565788D8}"/>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C0ADE5D7-134B-420D-B977-DF9B457E139D}">
                <a16:creationId xmlns:a16="http://schemas.microsoft.com/office/drawing/2010/main" id="{198059DE-8A00-4927-9DE8-852D334E77B8}"/>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259813BB-CB32-437A-A0C3-E7AA4676169A}" type="datetime1">
              <a:t>9/9/2024</a:t>
            </a:fld>
            <a:endParaRPr dirty="0" lang="en-US"/>
          </a:p>
        </p:txBody>
      </p:sp>
      <p:sp>
        <p:nvSpPr>
          <p:cNvPr id="6" name="Holder 6">
            <a:extLst>
              <a:ext uri="{5A56DADF-4F28-4238-BE26-87CC915D0654}">
                <a16:creationId xmlns:a16="http://schemas.microsoft.com/office/drawing/2010/main" id="{AC44B260-3168-420F-80A2-72D9EE4AF5CF}"/>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A0F1E27-2880-42F7-88B5-77EEA1D3D84D}" type="slidenum"/>
            <a:endParaRPr dirty="0" lang="en-US"/>
          </a:p>
        </p:txBody>
      </p:sp>
    </p:spTree>
    <p:extLst>
      <p:ext uri="{F0C2B5AC-138E-4AE0-BB33-0787475CD29F}">
        <p14:creationId xmlns:p14="http://schemas.microsoft.com/office/powerpoint/2010/main" val="1725896755474"/>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669A564A-73F2-4DB9-8925-A0F07E689161}">
                <a16:creationId xmlns:a16="http://schemas.microsoft.com/office/drawing/2010/main" id="{E2A0EC51-A76D-482C-ADD5-2FE86A44F4AF}"/>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F7A82304-7603-43D8-B22D-DE91918E2C48}">
                <a16:creationId xmlns:a16="http://schemas.microsoft.com/office/drawing/2010/main" id="{A2687EB7-23A6-453D-BB71-831F6AFE501D}"/>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43F593A2-6153-4E65-904F-464B7825B4B0}">
                <a16:creationId xmlns:a16="http://schemas.microsoft.com/office/drawing/2010/main" id="{8D17FE71-8C30-4D58-BBBB-F689A4C315A1}"/>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69FFEC9D-4C5A-4410-BFD1-F5A90E2FED98}">
                <a16:creationId xmlns:a16="http://schemas.microsoft.com/office/drawing/2010/main" id="{AC36C5C4-A00A-49C8-B7E2-5D40167D3015}"/>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57A35C97-B3ED-40E2-8CFD-7163020E59D3}" type="datetime1">
              <a:t>9/9/2024</a:t>
            </a:fld>
            <a:endParaRPr dirty="0" lang="en-US"/>
          </a:p>
        </p:txBody>
      </p:sp>
      <p:sp>
        <p:nvSpPr>
          <p:cNvPr id="6" name="Holder 6">
            <a:extLst>
              <a:ext uri="{93865DCB-8313-4ED3-8A5C-D0F2B87F2ACF}">
                <a16:creationId xmlns:a16="http://schemas.microsoft.com/office/drawing/2010/main" id="{B5C9E4B3-AFE1-43A2-AC41-B461ED7041FC}"/>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A8EA335A-6E36-4D73-8955-4C9CA6E8B9C2}" type="slidenum"/>
            <a:endParaRPr dirty="0" lang="en-US"/>
          </a:p>
        </p:txBody>
      </p:sp>
    </p:spTree>
    <p:extLst>
      <p:ext uri="{A54D9BDB-B04C-4227-8409-6DAF90E17FAE}">
        <p14:creationId xmlns:p14="http://schemas.microsoft.com/office/powerpoint/2010/main" val="1725896755476"/>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3A1AA427-5B94-461F-9D60-DFA92BE010BC}">
                <a16:creationId xmlns:a16="http://schemas.microsoft.com/office/drawing/2010/main" id="{781409EA-2F69-470C-9DF4-49B0CD85EDBC}"/>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8909CDDE-FE83-4AFD-B28D-B976E2858CB4}">
                <a16:creationId xmlns:a16="http://schemas.microsoft.com/office/drawing/2010/main" id="{EA4A534B-E3B1-4B69-AE4E-CBD6A50FE21D}"/>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0CD2A3DA-999B-4072-8FB6-96D3F3E5C6EA}">
                <a16:creationId xmlns:a16="http://schemas.microsoft.com/office/drawing/2010/main" id="{FB1D05A4-14A4-4CB4-BDAC-B7D163674816}"/>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AE452506-8758-417B-83BF-0A7C78ACAB71}">
                <a16:creationId xmlns:a16="http://schemas.microsoft.com/office/drawing/2010/main" id="{597B4758-3483-468F-B055-1197D34AE2F1}"/>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7F67AEE6-5F62-4C1E-AE31-7CE2D45789A5}">
                <a16:creationId xmlns:a16="http://schemas.microsoft.com/office/drawing/2010/main" id="{55948984-0C66-4D92-9679-E3A68BDD19A6}"/>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403F13DA-68E7-4FAA-8315-668D360CAD0D}" type="datetime1">
              <a:t>9/9/2024</a:t>
            </a:fld>
            <a:endParaRPr dirty="0" lang="en-US"/>
          </a:p>
        </p:txBody>
      </p:sp>
      <p:sp>
        <p:nvSpPr>
          <p:cNvPr id="7" name="Holder 7">
            <a:extLst>
              <a:ext uri="{E83C31D5-7071-4F1A-8058-F5655413C5D2}">
                <a16:creationId xmlns:a16="http://schemas.microsoft.com/office/drawing/2010/main" id="{0E9541C0-ECD6-4D3A-8839-EA817F36133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31FB962A-64D0-4FB2-94E5-DA9C89ED896D}" type="slidenum"/>
            <a:endParaRPr dirty="0" lang="en-US"/>
          </a:p>
        </p:txBody>
      </p:sp>
    </p:spTree>
    <p:extLst>
      <p:ext uri="{83F729AE-880E-4EBA-95BE-D64F8D20995D}">
        <p14:creationId xmlns:p14="http://schemas.microsoft.com/office/powerpoint/2010/main" val="1725896755478"/>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91D1B926-C09A-48E6-B32B-D19A3D292BBD}">
                <a16:creationId xmlns:a16="http://schemas.microsoft.com/office/drawing/2010/main" id="{D104BCCA-18B8-48E3-B4A8-A2166C0A7761}"/>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7C703D20-6C99-4DC6-8F40-D20DBAD527F6}">
                <a16:creationId xmlns:a16="http://schemas.microsoft.com/office/drawing/2010/main" id="{C6B64265-B78D-4372-97F6-C51F6F9D54AD}"/>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8A89309B-A9DA-4C1D-81EC-EFD45A021E0B}">
                <a16:creationId xmlns:a16="http://schemas.microsoft.com/office/drawing/2010/main" id="{C521B53F-2CD1-478F-A828-2E2530CA77F9}"/>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F3498680-389D-4C07-A297-FB31936036AE}" type="datetime1">
              <a:t>9/9/2024</a:t>
            </a:fld>
            <a:endParaRPr dirty="0" lang="en-US"/>
          </a:p>
        </p:txBody>
      </p:sp>
      <p:sp>
        <p:nvSpPr>
          <p:cNvPr id="5" name="Holder 5">
            <a:extLst>
              <a:ext uri="{B0D0BD88-D70D-4BFE-9A4D-83C9F18C7FF8}">
                <a16:creationId xmlns:a16="http://schemas.microsoft.com/office/drawing/2010/main" id="{74D11C5D-E84E-4BFC-91C5-1CAEDBE958A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2DFDA8BA-A69B-4773-89D7-327D04CEFBD3}" type="slidenum"/>
            <a:endParaRPr dirty="0" lang="en-US"/>
          </a:p>
        </p:txBody>
      </p:sp>
    </p:spTree>
    <p:extLst>
      <p:ext uri="{E79BAFEB-2CEB-4B18-94F2-06ECE5C6FC91}">
        <p14:creationId xmlns:p14="http://schemas.microsoft.com/office/powerpoint/2010/main" val="1725896755479"/>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DC98ED98-8060-47A5-A836-3E3A62599F80}">
                <a16:creationId xmlns:a16="http://schemas.microsoft.com/office/drawing/2010/main" id="{E7AA3679-4AFB-4CCE-859C-65E9AC83882B}"/>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2F3FAC31-496F-4E7A-9475-4C5235B3EC3D}">
                <a16:creationId xmlns:a16="http://schemas.microsoft.com/office/drawing/2010/main" id="{D7C28D39-39C3-467A-9653-C0B8DA322B7A}"/>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052715F-7BC3-4471-B77E-8FB59F30DB40}" type="datetime1">
              <a:t>9/9/2024</a:t>
            </a:fld>
            <a:endParaRPr dirty="0" lang="en-US"/>
          </a:p>
        </p:txBody>
      </p:sp>
      <p:sp>
        <p:nvSpPr>
          <p:cNvPr id="4" name="Holder 4">
            <a:extLst>
              <a:ext uri="{0AB0CF60-C022-4EEC-AA96-8977821B4511}">
                <a16:creationId xmlns:a16="http://schemas.microsoft.com/office/drawing/2010/main" id="{C768717A-A1A8-46CB-A822-CA2E7CDBC4F0}"/>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22F2BB94-F805-479B-9272-2B8927E80994}" type="slidenum"/>
            <a:endParaRPr dirty="0" lang="en-US"/>
          </a:p>
        </p:txBody>
      </p:sp>
    </p:spTree>
    <p:extLst>
      <p:ext uri="{6AD72D78-EF92-4363-A2E4-D381BF070A57}">
        <p14:creationId xmlns:p14="http://schemas.microsoft.com/office/powerpoint/2010/main" val="1725896755481"/>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DCFF840C-D795-45FA-A60A-EB23FB5D2647}">
                <a16:creationId xmlns:a16="http://schemas.microsoft.com/office/drawing/2010/main" id="{4CD0B335-7BCA-4ECF-BBE7-B5661D96C513}"/>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76BF6D37-A556-4232-A957-70E0BA6CD4B9}">
                <a16:creationId xmlns:a16="http://schemas.microsoft.com/office/drawing/2010/main" id="{AE3063F8-F879-4453-9CAD-9BADA23AF7A2}"/>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0CB593B8-0010-478B-A5AB-43DA5D52CE94}">
                <a16:creationId xmlns:a16="http://schemas.microsoft.com/office/drawing/2010/main" id="{02595E8A-FBBD-4F53-823F-B1438FBB1AB2}"/>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0C522BFD-6131-491C-A87D-FBEE06129421}">
                <a16:creationId xmlns:a16="http://schemas.microsoft.com/office/drawing/2010/main" id="{87482A4F-46D5-4098-A034-9A5A029C27E4}"/>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C1DBAAA3-ADA0-4A6B-9692-2912F270356A}">
                <a16:creationId xmlns:a16="http://schemas.microsoft.com/office/drawing/2010/main" id="{88A9BF2D-E799-4B34-867B-6FE684AD297A}"/>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229D32CE-5257-4547-AE7D-210786C0A5DF}">
                <a16:creationId xmlns:a16="http://schemas.microsoft.com/office/drawing/2010/main" id="{430BB5B2-88D9-4985-B3A5-A90237A26DEB}"/>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26A3A91D-3DD9-41CA-95C6-20E335D5DE70}">
                <a16:creationId xmlns:a16="http://schemas.microsoft.com/office/drawing/2010/main" id="{73DF4809-20F5-4189-8FE2-DF963BD78FFC}"/>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BF9FF676-DE98-4D1A-8CE7-6B4EA59344BD}">
                <a16:creationId xmlns:a16="http://schemas.microsoft.com/office/drawing/2010/main" id="{CB97E3A5-D792-44D1-BBDE-DC4F48291B37}"/>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99DCB35E-DD08-463F-BBD5-02F1E3883464}">
                <a16:creationId xmlns:a16="http://schemas.microsoft.com/office/drawing/2010/main" id="{56FB363B-7525-46BC-A0CC-DD01AC0950A8}"/>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5A24B23D-8AC4-4E6F-91B4-9163E6646DB7}">
                <a16:creationId xmlns:a16="http://schemas.microsoft.com/office/drawing/2010/main" id="{B7DB2E37-8DFE-4AEB-85EF-924DB0833D2C}"/>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D84349E8-D6E2-429A-8D3C-AAC17CE90526}">
                <a16:creationId xmlns:a16="http://schemas.microsoft.com/office/drawing/2010/main" id="{01FF8A8D-387F-4AE7-88F9-AF753B6D53DD}"/>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AA40236A-0745-4D29-BFB2-A11805A17586}">
                <a16:creationId xmlns:a16="http://schemas.microsoft.com/office/drawing/2010/main" id="{96D8F7BB-8EFE-4C0C-A232-3003B6E57D7A}"/>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5403F522-52BB-45E2-AAC7-4FEE4709E0DB}">
                <a16:creationId xmlns:a16="http://schemas.microsoft.com/office/drawing/2010/main" id="{380C20A7-05C5-424D-BD44-845991A4CF65}"/>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7A362398-E90D-4A30-992B-69510B448BCA}">
                <a16:creationId xmlns:a16="http://schemas.microsoft.com/office/drawing/2010/main" id="{F18816E0-6A5A-4616-9876-06D950D410A9}"/>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357F9EE1-C029-465A-8BD1-8EB1723FA19F}" type="datetime1">
              <a:t>9/9/2024</a:t>
            </a:fld>
            <a:endParaRPr dirty="0" lang="en-US"/>
          </a:p>
        </p:txBody>
      </p:sp>
      <p:sp>
        <p:nvSpPr>
          <p:cNvPr id="16" name="Holder 6">
            <a:extLst>
              <a:ext uri="{EB282F46-3282-45D8-B5F8-A554E8C4172F}">
                <a16:creationId xmlns:a16="http://schemas.microsoft.com/office/drawing/2010/main" id="{78A054C0-782B-42FC-9199-580F6DAAC0C9}"/>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53D69949-AE5A-4D7C-A8CE-3962288662BB}"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99D56C9D-E0E5-444A-9623-7710FD0BC2DE}">
                <a16:creationId xmlns:a16="http://schemas.microsoft.com/office/drawing/2010/main" id="{FCFA2225-25B8-4248-AB46-48B3E21AEE7D}"/>
              </a:ext>
            </a:extLst>
          </p:cNvPr>
          <p:cNvGrpSpPr/>
          <p:nvPr/>
        </p:nvGrpSpPr>
        <p:grpSpPr>
          <a:xfrm rot="0">
            <a:off x="876299" y="990600"/>
            <a:ext cx="1743075" cy="1333500"/>
            <a:chOff x="742950" y="1104900"/>
            <a:chExt cx="1743075" cy="1333500"/>
          </a:xfrm>
        </p:grpSpPr>
        <p:sp>
          <p:nvSpPr>
            <p:cNvPr id="3" name="object 3">
              <a:extLst>
                <a:ext uri="{8A628E3F-F1E8-4FBB-BFB0-D335C9BD8296}">
                  <a16:creationId xmlns:a16="http://schemas.microsoft.com/office/drawing/2010/main" id="{12B7247E-D3CE-4653-BDD0-3ABC0420AF88}"/>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8BA9E94E-66D6-446A-8F99-CDF9CF5BD775}">
                  <a16:creationId xmlns:a16="http://schemas.microsoft.com/office/drawing/2010/main" id="{3B3A12AE-2550-425F-A868-C8690F90BA69}"/>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5CFDDB82-FFA4-4D7C-A922-5076A5345475}">
                <a16:creationId xmlns:a16="http://schemas.microsoft.com/office/drawing/2010/main" id="{81BF2128-1A09-4335-9525-70B41DAABED2}"/>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7A97FEF4-B371-4F1D-96D2-873302723015}">
                <a16:creationId xmlns:a16="http://schemas.microsoft.com/office/drawing/2010/main" id="{EEBDC3F0-9572-4B19-9703-81D681404376}"/>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EABF29AF-A32D-4A86-A0A9-BEA87E90700D}">
                <a16:creationId xmlns:a16="http://schemas.microsoft.com/office/drawing/2010/main" id="{DBFB02B0-186E-46DC-986A-8136D1CCDC4E}"/>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FC42CAA4-4058-4FF6-A6B6-EEC60BE8B900}">
                <a16:creationId xmlns:a16="http://schemas.microsoft.com/office/drawing/2010/main" id="{1408B406-0BC4-4423-87B2-55BB00433B83}"/>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5B9FE4BB-975E-4ED0-8357-8E107235D153}">
                <a16:creationId xmlns:a16="http://schemas.microsoft.com/office/drawing/2010/main" id="{39E9CC3B-6D2A-4D74-9513-84DD98A68044}"/>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0F48EF8A-9D0D-406A-B52B-C040C8088C47}" type="slidenum"/>
            <a:endParaRPr dirty="0" lang="en-US"/>
          </a:p>
        </p:txBody>
      </p:sp>
      <p:sp>
        <p:nvSpPr>
          <p:cNvPr id="10" name="TextBox 13">
            <a:extLst>
              <a:ext uri="{60DC0D2C-5EBB-409C-A30B-FA0D1D987E88}">
                <a16:creationId xmlns:a16="http://schemas.microsoft.com/office/drawing/2010/main" id="{C97917AF-25DE-4BBE-8705-7F9DE44FFFC2}"/>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 R.SWETHA</a:t>
            </a:r>
          </a:p>
          <a:p>
            <a:pPr/>
            <a:r>
              <a:rPr dirty="0" lang="en-US" sz="2400"/>
              <a:t>REGISTER NO: 312205086</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'D</a:t>
            </a:r>
            <a:r>
              <a:rPr dirty="0" lang="en-US" sz="2400"/>
              <a:t>'</a:t>
            </a:r>
          </a:p>
          <a:p>
            <a:pPr/>
            <a:r>
              <a:rPr dirty="0" lang="en-US" sz="2400"/>
              <a:t>COLLEGE: NAZARETH COLLEGE OF ARTS AND SCIENCE </a:t>
            </a:r>
            <a:endParaRPr dirty="0" lang="en-US" sz="2400"/>
          </a:p>
        </p:txBody>
      </p:sp>
    </p:spTree>
    <p:extLst>
      <p:ext uri="{96BF076F-2FE6-44FB-9661-859DCFE2A259}">
        <p14:creationId xmlns:p14="http://schemas.microsoft.com/office/powerpoint/2010/main" val="1725896755484"/>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23FB7646-140D-42B4-B677-D30E6AD17211}">
                <a16:creationId xmlns:a16="http://schemas.microsoft.com/office/drawing/2010/main" id="{0935C3C7-05A8-436E-B5B4-C63FFAA25D6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AEE77D15-E2EE-459D-AFFD-59C6B78B6A47}">
                <a16:creationId xmlns:a16="http://schemas.microsoft.com/office/drawing/2010/main" id="{B4F7B991-33A2-4917-AD9E-DC2396877975}"/>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90CAFBED-C63D-443F-ACCB-78708F12FE5B}">
                <a16:creationId xmlns:a16="http://schemas.microsoft.com/office/drawing/2010/main" id="{A2D49EBA-B383-47BE-9277-B60273A8BF32}"/>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96CDF98F-3F76-4FCC-AD7C-1D307DDD1794}" type="slidenum"/>
            <a:endParaRPr dirty="0" lang="en-US"/>
          </a:p>
        </p:txBody>
      </p:sp>
      <p:sp>
        <p:nvSpPr>
          <p:cNvPr id="5" name="object 8">
            <a:extLst>
              <a:ext uri="{2D5D4224-D810-414D-ABCD-1606B9F6530A}">
                <a16:creationId xmlns:a16="http://schemas.microsoft.com/office/drawing/2010/main" id="{D9C75EB9-68D8-45D1-AFA6-0551EE4E918A}"/>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BA96D577-8F18-4AC1-A670-8CAE66B7381C}">
                <a16:creationId xmlns:a16="http://schemas.microsoft.com/office/drawing/2010/main" id="{B505F7DB-5349-46EF-87B8-DA02000984DB}"/>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57294095-63E6-477F-B3B5-2E6EC7274D67}">
        <p14:creationId xmlns:p14="http://schemas.microsoft.com/office/powerpoint/2010/main" val="1725896755506"/>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DF012C87-A507-4407-9775-988375413E3A}">
                <a16:creationId xmlns:a16="http://schemas.microsoft.com/office/drawing/2010/main" id="{D3251B6A-050A-4B59-A59E-27E3D310B5D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F0D0B78D-C0B5-491A-AE24-7E069C57EF9E}">
                <a16:creationId xmlns:a16="http://schemas.microsoft.com/office/drawing/2010/main" id="{1173E8B0-03B1-4A62-BD77-75772C41DD2D}"/>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66ECAA45-8ABD-43E8-9615-047DC597E7FE}">
                <a16:creationId xmlns:a16="http://schemas.microsoft.com/office/drawing/2010/main" id="{5744C443-01F5-400F-B794-3F81BCF88FED}"/>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A83ACE3A-CCB8-42A9-85FA-EB3A367C0D54}">
                <a16:creationId xmlns:a16="http://schemas.microsoft.com/office/drawing/2010/main" id="{BF49BA10-8921-430F-A382-9A422842C672}"/>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FC794B9B-2760-4DE9-B224-56D0156B256C}">
                <a16:creationId xmlns:a16="http://schemas.microsoft.com/office/drawing/2010/main" id="{F441FAB8-2428-49A5-A2EE-EC5B4C6F4D51}"/>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5F54FAFF-98B0-405B-B09F-4B246C04E9B8}">
                <a16:creationId xmlns:a16="http://schemas.microsoft.com/office/drawing/2010/main" id="{D93985A6-226B-4321-8F61-EBC731B51374}"/>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F14DF18E-9F58-46E7-93A6-A67938254A9A}" type="slidenum"/>
            <a:endParaRPr dirty="0" lang="en-US"/>
          </a:p>
        </p:txBody>
      </p:sp>
      <p:graphicFrame>
        <p:nvGraphicFramePr>
          <p:cNvPr id="8" name="图表 1">
            <a:extLst>
              <a:ext uri="{94504F35-3392-4AE6-A890-1F71162CAD85}">
                <a16:creationId xmlns:a16="http://schemas.microsoft.com/office/drawing/2010/main" id="{401F0E39-5793-4D29-ABBB-30FD417FC67F}"/>
              </a:ext>
            </a:extLst>
          </p:cNvPr>
          <p:cNvGraphicFramePr/>
          <p:nvPr/>
        </p:nvGraphicFramePr>
        <p:xfrm rot="0">
          <a:off x="1339763" y="1847330"/>
          <a:ext cx="8276388" cy="4353678"/>
        </p:xfrm>
        <a:graphic>
          <a:graphicData uri="http://schemas.openxmlformats.org/drawingml/2006/chart">
            <c:chart r:id="rId3"/>
          </a:graphicData>
        </a:graphic>
      </p:graphicFrame>
    </p:spTree>
    <p:extLst>
      <p:ext uri="{6C57CE09-035F-4BE5-A70A-28BF03B0F390}">
        <p14:creationId xmlns:p14="http://schemas.microsoft.com/office/powerpoint/2010/main" val="1725896755513"/>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DC6D0C01-68AC-4CB5-AC61-1CE1A7DDB328}">
                <a16:creationId xmlns:a16="http://schemas.microsoft.com/office/drawing/2010/main" id="{32717CFB-08E6-49C9-8001-7BBCE44DF71F}"/>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F086A037-D476-4FB6-B298-3C32164B5D1B}">
                <a16:creationId xmlns:a16="http://schemas.microsoft.com/office/drawing/2010/main" id="{5FF585C8-BCC8-4AD5-A754-68788120D795}"/>
              </a:ext>
            </a:extLst>
          </p:cNvPr>
          <p:cNvGraphicFramePr/>
          <p:nvPr/>
        </p:nvGraphicFramePr>
        <p:xfrm rot="0">
          <a:off x="609600" y="1577340"/>
          <a:ext cx="4335780" cy="3095235"/>
        </p:xfrm>
        <a:graphic>
          <a:graphicData uri="http://schemas.openxmlformats.org/drawingml/2006/chart">
            <c:chart r:id="rId2"/>
          </a:graphicData>
        </a:graphic>
      </p:graphicFrame>
    </p:spTree>
    <p:extLst>
      <p:ext uri="{FC1C12E9-52A2-46B6-B2E9-BE26FE789D73}">
        <p14:creationId xmlns:p14="http://schemas.microsoft.com/office/powerpoint/2010/main" val="1725896755518"/>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9D8A68D3-CCBC-47A7-B5F0-18446A1F68E3}">
                <a16:creationId xmlns:a16="http://schemas.microsoft.com/office/drawing/2010/main" id="{A8472D20-C9DC-450B-9C24-688795BB1DFF}"/>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96F8F593-91F1-4213-9EA0-BFDDABC922DC}">
                <a16:creationId xmlns:a16="http://schemas.microsoft.com/office/drawing/2010/main" id="{9C5E4791-D74F-41CA-A8F0-19F8A52438A5}"/>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82517D0D-EE88-491B-A905-1A71A0E0701A}">
        <p14:creationId xmlns:p14="http://schemas.microsoft.com/office/powerpoint/2010/main" val="1725896755520"/>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03998A59-D467-43CE-AD78-EBE8A4CC4AF4}">
                <a16:creationId xmlns:a16="http://schemas.microsoft.com/office/drawing/2010/main" id="{CA9AF08E-778E-4859-836E-1CB2AF92DED3}"/>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D07E72E0-05A7-40CE-85E8-7BC33C177F60}">
        <p14:creationId xmlns:p14="http://schemas.microsoft.com/office/powerpoint/2010/main" val="1725896755521"/>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D7C802BE-4C3C-4F53-BD60-689CF2D3AA7A}">
                <a16:creationId xmlns:a16="http://schemas.microsoft.com/office/drawing/2010/main" id="{9963A2F2-2B3E-4926-AF6C-3E84AD28E45B}"/>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6F62CC16-5222-4F03-B747-A173C0D7C942}">
                <a16:creationId xmlns:a16="http://schemas.microsoft.com/office/drawing/2010/main" id="{4D091149-C3B6-402D-BF3E-1EB81FCE1A1D}"/>
              </a:ext>
            </a:extLst>
          </p:cNvPr>
          <p:cNvGrpSpPr/>
          <p:nvPr/>
        </p:nvGrpSpPr>
        <p:grpSpPr>
          <a:xfrm rot="0">
            <a:off x="7443849" y="0"/>
            <a:ext cx="4752975" cy="6863080"/>
            <a:chOff x="7443849" y="0"/>
            <a:chExt cx="4752975" cy="6863080"/>
          </a:xfrm>
        </p:grpSpPr>
        <p:sp>
          <p:nvSpPr>
            <p:cNvPr id="4" name="object 4">
              <a:extLst>
                <a:ext uri="{5FEEBBB9-BAEA-42F2-83FD-285633DCC11B}">
                  <a16:creationId xmlns:a16="http://schemas.microsoft.com/office/drawing/2010/main" id="{23F7F058-24B1-406D-AB6C-1D5CB38BB294}"/>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349953A1-2863-4D40-ACE6-C06FD1368BA1}">
                  <a16:creationId xmlns:a16="http://schemas.microsoft.com/office/drawing/2010/main" id="{C05DF4FB-6465-47EA-BF9E-3043ADBAA3B2}"/>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E3795DB1-FC3F-45AB-B39F-9E2A678E6CE2}">
                  <a16:creationId xmlns:a16="http://schemas.microsoft.com/office/drawing/2010/main" id="{EEAEF979-C148-4A8E-A0D2-92F9A80A6375}"/>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C2B8A7BE-1234-4983-8A8E-E938290E9466}">
                  <a16:creationId xmlns:a16="http://schemas.microsoft.com/office/drawing/2010/main" id="{13CDCE55-6E44-4383-927E-84E51C43E194}"/>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D0E87A84-514D-4F05-840A-32EE49C5B211}">
                  <a16:creationId xmlns:a16="http://schemas.microsoft.com/office/drawing/2010/main" id="{FECB8CF8-17ED-4995-A717-CB8401F1D0B6}"/>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7F0D289E-8612-4039-90AE-EA8E4CA8E192}">
                  <a16:creationId xmlns:a16="http://schemas.microsoft.com/office/drawing/2010/main" id="{EFE29B9C-6310-4AA8-AF6A-D9438D89DAE6}"/>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05F64F37-38E2-4D27-BE91-BFE6833C3F23}">
                  <a16:creationId xmlns:a16="http://schemas.microsoft.com/office/drawing/2010/main" id="{63192CD7-0818-4FCD-AE52-DA81E179CA2E}"/>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F320D9A0-14BA-44BE-9EC7-462C09FCC20B}">
                  <a16:creationId xmlns:a16="http://schemas.microsoft.com/office/drawing/2010/main" id="{0D102979-7988-4829-8A5C-3997FEEE3FBA}"/>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6A92669F-5430-49FD-93A2-8C0C7A3E5A74}">
                  <a16:creationId xmlns:a16="http://schemas.microsoft.com/office/drawing/2010/main" id="{BB9AC276-41F9-4CC1-90F0-D6E199F375AB}"/>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39109C6B-77E6-41E8-9A64-059B4D42A9C0}">
                <a16:creationId xmlns:a16="http://schemas.microsoft.com/office/drawing/2010/main" id="{3AAD9BFC-7024-4614-B513-868A8598DA0D}"/>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C111ACBC-4856-4805-BF53-3743527552B7}">
                <a16:creationId xmlns:a16="http://schemas.microsoft.com/office/drawing/2010/main" id="{8FD2B7AC-6949-4E57-86A2-2FE2272F97F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C5D9D292-0710-496D-A7AB-E15843B3F8D3}">
                <a16:creationId xmlns:a16="http://schemas.microsoft.com/office/drawing/2010/main" id="{FBF5C0CC-9E5D-49E4-A9B1-7395CE3A74A2}"/>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84C30368-5317-422C-851D-03F6F78CCB20}">
                <a16:creationId xmlns:a16="http://schemas.microsoft.com/office/drawing/2010/main" id="{2C3E20AE-B4B8-43A8-93FE-77B571ACADB5}"/>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CD978653-1701-4A55-8321-41A99A0977F9}">
                <a16:creationId xmlns:a16="http://schemas.microsoft.com/office/drawing/2010/main" id="{D186ED5E-00AE-4D7B-9A0E-00FFD2510B9A}"/>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1D8EAAED-BCC0-421F-B451-54D002576603}">
                <a16:creationId xmlns:a16="http://schemas.microsoft.com/office/drawing/2010/main" id="{94092280-8C96-4E23-8920-CC1167BFCDBD}"/>
              </a:ext>
            </a:extLst>
          </p:cNvPr>
          <p:cNvGrpSpPr/>
          <p:nvPr/>
        </p:nvGrpSpPr>
        <p:grpSpPr>
          <a:xfrm rot="0">
            <a:off x="466725" y="6410325"/>
            <a:ext cx="3705225" cy="295275"/>
            <a:chOff x="466725" y="6410325"/>
            <a:chExt cx="3705225" cy="295275"/>
          </a:xfrm>
        </p:grpSpPr>
        <p:pic>
          <p:nvPicPr>
            <p:cNvPr id="19" name="object 19">
              <a:extLst>
                <a:ext uri="{69123B0E-D931-486C-BC03-26BF32A887DA}">
                  <a16:creationId xmlns:a16="http://schemas.microsoft.com/office/drawing/2010/main" id="{48541E5A-28DA-4D66-9EE4-2102A73BC56C}"/>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7719DB20-4F20-40AB-9C18-5FF8C7831D3F}">
                  <a16:creationId xmlns:a16="http://schemas.microsoft.com/office/drawing/2010/main" id="{71B71B57-91E7-478F-AF0A-CCB7AF9BCAD3}"/>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749E028E-59B2-4261-B7C4-B26EC1574B4C}">
                <a16:creationId xmlns:a16="http://schemas.microsoft.com/office/drawing/2010/main" id="{DD59D86D-4457-4E5A-9C0C-57EA0352A51C}"/>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819D8752-8DDC-4F9F-85C7-2C9671DD3611}" type="slidenum"/>
            <a:endParaRPr dirty="0" lang="en-US"/>
          </a:p>
        </p:txBody>
      </p:sp>
      <p:sp>
        <p:nvSpPr>
          <p:cNvPr id="22" name="TextBox 22">
            <a:extLst>
              <a:ext uri="{8F0F5684-CA61-46E7-902C-F8E0C4DB1F94}">
                <a16:creationId xmlns:a16="http://schemas.microsoft.com/office/drawing/2010/main" id="{C6D0AB5E-1841-4078-9D8B-9EE89F5C4C6A}"/>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4BE391C8-C9E0-48E3-B37C-8CA4B158D906}">
        <p14:creationId xmlns:p14="http://schemas.microsoft.com/office/powerpoint/2010/main" val="1725896755488"/>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9FDC658C-C14E-4B2B-B45E-CB7135BE0BAD}">
                <a16:creationId xmlns:a16="http://schemas.microsoft.com/office/drawing/2010/main" id="{26C419B9-EE2C-4ED2-94A3-2525492BDE26}"/>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3FA5F997-DE16-46D3-890B-9D4D233AC154}">
                <a16:creationId xmlns:a16="http://schemas.microsoft.com/office/drawing/2010/main" id="{DD6ED6EF-678F-423D-857C-D4D7E4C64597}"/>
              </a:ext>
            </a:extLst>
          </p:cNvPr>
          <p:cNvGrpSpPr/>
          <p:nvPr/>
        </p:nvGrpSpPr>
        <p:grpSpPr>
          <a:xfrm rot="0">
            <a:off x="7443849" y="0"/>
            <a:ext cx="4752975" cy="6863080"/>
            <a:chOff x="7443849" y="0"/>
            <a:chExt cx="4752975" cy="6863080"/>
          </a:xfrm>
        </p:grpSpPr>
        <p:sp>
          <p:nvSpPr>
            <p:cNvPr id="4" name="object 4">
              <a:extLst>
                <a:ext uri="{E86F5C7C-B37D-4CF9-B464-232FF3E66A5D}">
                  <a16:creationId xmlns:a16="http://schemas.microsoft.com/office/drawing/2010/main" id="{41AE17BA-5152-4F1D-A155-866750683D1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09A474E7-C9A3-42F8-860E-EEEC02633045}">
                  <a16:creationId xmlns:a16="http://schemas.microsoft.com/office/drawing/2010/main" id="{276E2081-68A5-4BEF-9092-A3E44B30B46E}"/>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2F4F2894-1C1F-4DD1-8842-E794803C1E4E}">
                  <a16:creationId xmlns:a16="http://schemas.microsoft.com/office/drawing/2010/main" id="{1A7CF4B4-598E-401C-B440-12DDC31E1558}"/>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5D2F8AE7-70D3-4398-BE7A-839F816509CC}">
                  <a16:creationId xmlns:a16="http://schemas.microsoft.com/office/drawing/2010/main" id="{C5786786-11D5-4B5F-9430-9CBEDE88421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F2549608-9849-4FA5-8D5C-A06DA554C92D}">
                  <a16:creationId xmlns:a16="http://schemas.microsoft.com/office/drawing/2010/main" id="{A971825F-36AD-4207-8120-78488A5FE4D1}"/>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A5217596-533C-45A1-A695-FFDDEFC11042}">
                  <a16:creationId xmlns:a16="http://schemas.microsoft.com/office/drawing/2010/main" id="{29D2504F-23E1-4FE9-A204-3656F9E2EB43}"/>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53C2F05C-0836-4417-8410-96D61BB30343}">
                  <a16:creationId xmlns:a16="http://schemas.microsoft.com/office/drawing/2010/main" id="{C782EA76-E77D-4378-BB68-75989DDD0F04}"/>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FB8ADFA3-34BE-400D-A4C3-0DA91D829025}">
                  <a16:creationId xmlns:a16="http://schemas.microsoft.com/office/drawing/2010/main" id="{3934CC44-B7F9-41D2-89C1-756B50848EDA}"/>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1063FAA7-442E-4D09-B5AC-D9AABDE5C660}">
                  <a16:creationId xmlns:a16="http://schemas.microsoft.com/office/drawing/2010/main" id="{8AF0CB15-4AF3-4D90-96BB-BBB1C0A95F63}"/>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D849056B-9096-47DE-A1D9-76E1B55611CE}">
                <a16:creationId xmlns:a16="http://schemas.microsoft.com/office/drawing/2010/main" id="{BF48C7C2-5689-4AB2-8454-D957BC1D947C}"/>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8789BAD2-C7D7-43D6-81FF-1ECC1C5CFEA7}">
                <a16:creationId xmlns:a16="http://schemas.microsoft.com/office/drawing/2010/main" id="{5E9E6C82-7CC6-4D96-8CC4-DFAB11B5D739}"/>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D6A490B5-DB9C-47E8-8D7F-208BB968BDA7}">
                <a16:creationId xmlns:a16="http://schemas.microsoft.com/office/drawing/2010/main" id="{646FEED6-3276-45F1-AD7E-48557B22EAE2}"/>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9CA5BB14-ADE7-4D7D-A21B-F6B90D77CDAA}">
                <a16:creationId xmlns:a16="http://schemas.microsoft.com/office/drawing/2010/main" id="{2929E974-05FD-4654-9E48-1549579A4341}"/>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F0F4588B-1ABC-43A9-A9EA-AF0897F7A2A7}">
                <a16:creationId xmlns:a16="http://schemas.microsoft.com/office/drawing/2010/main" id="{9ABC8BDB-1EE9-4810-964B-D00C60D4726F}"/>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4F155783-D248-41C2-B568-B76C911C9A62}">
                <a16:creationId xmlns:a16="http://schemas.microsoft.com/office/drawing/2010/main" id="{37E0DFCC-C4B7-402C-8FCC-DAB5A168F974}"/>
              </a:ext>
            </a:extLst>
          </p:cNvPr>
          <p:cNvGrpSpPr/>
          <p:nvPr/>
        </p:nvGrpSpPr>
        <p:grpSpPr>
          <a:xfrm rot="0">
            <a:off x="47625" y="3819523"/>
            <a:ext cx="4124325" cy="3009900"/>
            <a:chOff x="47625" y="3819523"/>
            <a:chExt cx="4124325" cy="3009900"/>
          </a:xfrm>
        </p:grpSpPr>
        <p:pic>
          <p:nvPicPr>
            <p:cNvPr id="19" name="object 19">
              <a:extLst>
                <a:ext uri="{48052F9D-0692-4C95-8FF7-B39F7F2BA222}">
                  <a16:creationId xmlns:a16="http://schemas.microsoft.com/office/drawing/2010/main" id="{3652BBCB-D7D9-4487-9714-805B4A76171F}"/>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C83B459D-7278-469E-AB0F-FAA4123E51FA}">
                  <a16:creationId xmlns:a16="http://schemas.microsoft.com/office/drawing/2010/main" id="{954B4B31-9DB0-4F4A-A4C7-76F25CDC4CF9}"/>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58BA5155-E254-4D81-9DE1-F8C0079927D3}">
                <a16:creationId xmlns:a16="http://schemas.microsoft.com/office/drawing/2010/main" id="{F8175F49-0081-43F0-930B-C169864F4F28}"/>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3687C18C-90C6-452C-9ACF-B26E64BE4835}">
                <a16:creationId xmlns:a16="http://schemas.microsoft.com/office/drawing/2010/main" id="{EB8212B6-9819-4462-9BC0-808931EEB2B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8D3D7C3B-32C6-40C9-B88C-7CA1AEADD5A2}" type="slidenum"/>
            <a:endParaRPr dirty="0" lang="en-US"/>
          </a:p>
        </p:txBody>
      </p:sp>
      <p:sp>
        <p:nvSpPr>
          <p:cNvPr id="23" name="TextBox 22">
            <a:extLst>
              <a:ext uri="{BFDBA64A-5343-45C3-A4B8-AE34AA2153FE}">
                <a16:creationId xmlns:a16="http://schemas.microsoft.com/office/drawing/2010/main" id="{9D369D4F-EE68-487E-839E-D1E914BF6B0C}"/>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6113629A-365A-4AD0-921C-B2DA4FFCBFC0}">
        <p14:creationId xmlns:p14="http://schemas.microsoft.com/office/powerpoint/2010/main" val="1725896755491"/>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A9384BA4-4BC7-4827-9559-7E77E8FAD5F7}">
                <a16:creationId xmlns:a16="http://schemas.microsoft.com/office/drawing/2010/main" id="{EA059773-2DE3-47C5-8E93-000B6287CAF5}"/>
              </a:ext>
            </a:extLst>
          </p:cNvPr>
          <p:cNvGrpSpPr/>
          <p:nvPr/>
        </p:nvGrpSpPr>
        <p:grpSpPr>
          <a:xfrm rot="0">
            <a:off x="7991474" y="2933700"/>
            <a:ext cx="2762250" cy="3257550"/>
            <a:chOff x="7991474" y="2933700"/>
            <a:chExt cx="2762250" cy="3257550"/>
          </a:xfrm>
        </p:grpSpPr>
        <p:sp>
          <p:nvSpPr>
            <p:cNvPr id="3" name="object 3">
              <a:extLst>
                <a:ext uri="{D1FC92A9-8160-4378-8649-7DD4C0746222}">
                  <a16:creationId xmlns:a16="http://schemas.microsoft.com/office/drawing/2010/main" id="{9ECA96AC-6D98-407C-B33C-D6CCB2DC5519}"/>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769A36E9-C4CD-4033-AF54-9CF54D1CAEC4}">
                  <a16:creationId xmlns:a16="http://schemas.microsoft.com/office/drawing/2010/main" id="{2490CBDF-527C-436C-8072-983C7DBAF12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C1EB18B4-7656-4499-94F6-8654F4505A0F}">
                  <a16:creationId xmlns:a16="http://schemas.microsoft.com/office/drawing/2010/main" id="{ED2F8D98-7ED9-49F8-983F-07A2E8E648F3}"/>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AD3F60F0-2FB7-4867-B2DF-BC984B8DD640}">
                <a16:creationId xmlns:a16="http://schemas.microsoft.com/office/drawing/2010/main" id="{29505CF4-FDE4-43D2-87F3-8925863DC470}"/>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999DB048-5D0C-4936-B863-0F66E7430B46}">
                <a16:creationId xmlns:a16="http://schemas.microsoft.com/office/drawing/2010/main" id="{5EBF8CAF-C81F-4FBD-872F-804A7E324F5E}"/>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5DB3BF4C-DA30-4F0A-982D-31F5C812AC9F}">
                <a16:creationId xmlns:a16="http://schemas.microsoft.com/office/drawing/2010/main" id="{84EA9703-F133-4C16-97F3-ACA07326A4AA}"/>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6CB1D0E-DD95-410E-AD20-D610BEBB642B}" type="slidenum"/>
            <a:endParaRPr dirty="0" lang="en-US"/>
          </a:p>
        </p:txBody>
      </p:sp>
      <p:sp>
        <p:nvSpPr>
          <p:cNvPr id="9" name="TextBox 10">
            <a:extLst>
              <a:ext uri="{40C4CE6A-7030-4F8A-8F8E-7739EC99EA8F}">
                <a16:creationId xmlns:a16="http://schemas.microsoft.com/office/drawing/2010/main" id="{FE4A6173-910D-40ED-9E5C-F8B792414386}"/>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5938F88B-B6DB-4864-9791-F19DB5FF6AF8}">
        <p14:creationId xmlns:p14="http://schemas.microsoft.com/office/powerpoint/2010/main" val="1725896755494"/>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7192C4C4-BBD9-4DAB-AE37-FB816C558FB2}">
                <a16:creationId xmlns:a16="http://schemas.microsoft.com/office/drawing/2010/main" id="{BC53D6DA-3532-45EB-BD9E-0CFB86E44043}"/>
              </a:ext>
            </a:extLst>
          </p:cNvPr>
          <p:cNvGrpSpPr/>
          <p:nvPr/>
        </p:nvGrpSpPr>
        <p:grpSpPr>
          <a:xfrm rot="0">
            <a:off x="8658225" y="2647950"/>
            <a:ext cx="3533775" cy="3810000"/>
            <a:chOff x="8658225" y="2647950"/>
            <a:chExt cx="3533775" cy="3810000"/>
          </a:xfrm>
        </p:grpSpPr>
        <p:sp>
          <p:nvSpPr>
            <p:cNvPr id="3" name="object 3">
              <a:extLst>
                <a:ext uri="{289F1158-EA1F-4677-92C8-ED0ECE3605F6}">
                  <a16:creationId xmlns:a16="http://schemas.microsoft.com/office/drawing/2010/main" id="{F807BD5A-17E9-453C-822D-B4856338C507}"/>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FEB30434-07B5-486B-8EC2-40892B18C06D}">
                  <a16:creationId xmlns:a16="http://schemas.microsoft.com/office/drawing/2010/main" id="{2337E80D-3CEA-428B-AEB2-6E6CE87A6A3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989E45E4-CA84-4ED1-86FC-D16F9588D2B6}">
                  <a16:creationId xmlns:a16="http://schemas.microsoft.com/office/drawing/2010/main" id="{8D46B274-A47C-4A85-87AA-495FED840E0B}"/>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7EA1BCF3-7162-4226-8AFC-732130E539B8}">
                <a16:creationId xmlns:a16="http://schemas.microsoft.com/office/drawing/2010/main" id="{9944AA8A-BD8D-4857-8C10-7D2B4D8A67AE}"/>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94BCD2F1-FD7A-4D43-A68D-6E486C1C85D0}">
                <a16:creationId xmlns:a16="http://schemas.microsoft.com/office/drawing/2010/main" id="{8BE2A91A-3694-4479-97AA-5CA283017505}"/>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E5CA2FCB-7AE2-47CC-A575-5A2161BB0AA1}">
                <a16:creationId xmlns:a16="http://schemas.microsoft.com/office/drawing/2010/main" id="{8AFF5560-A37F-4220-80C8-CE8EC9DE7FE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C523D4B5-D66B-4E7A-8E25-05253CDB068E}" type="slidenum"/>
            <a:endParaRPr dirty="0" lang="en-US"/>
          </a:p>
        </p:txBody>
      </p:sp>
      <p:sp>
        <p:nvSpPr>
          <p:cNvPr id="9" name="TextBox 13">
            <a:extLst>
              <a:ext uri="{69298097-A5DE-468C-8AF3-6F96A9EF2216}">
                <a16:creationId xmlns:a16="http://schemas.microsoft.com/office/drawing/2010/main" id="{70FD9B48-FEAD-4453-A97F-0E8B4FFF9A68}"/>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43BBC019-5E20-4063-8098-C243E4BF9F81}">
        <p14:creationId xmlns:p14="http://schemas.microsoft.com/office/powerpoint/2010/main" val="1725896755496"/>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C3140496-C0BB-4704-ABC0-C57565BB672C}">
                <a16:creationId xmlns:a16="http://schemas.microsoft.com/office/drawing/2010/main" id="{EA0ECCAE-CF42-45D8-8FBB-6EA52771FBB5}"/>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46E12D89-CE44-4317-B442-84893E01CF44}">
                <a16:creationId xmlns:a16="http://schemas.microsoft.com/office/drawing/2010/main" id="{B3003CD9-C7C2-490B-93A9-B9B411CEC6A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75138205-7E7D-40AB-A7CF-05411FA7CED7}">
                <a16:creationId xmlns:a16="http://schemas.microsoft.com/office/drawing/2010/main" id="{4FD88532-3D38-4EB6-A313-65A2707E1462}"/>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7D3EE844-B548-45BE-882A-61B2FD9EC7AC}">
                <a16:creationId xmlns:a16="http://schemas.microsoft.com/office/drawing/2010/main" id="{CF3FC4E2-96F3-479A-905F-ED627D7853D4}"/>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43799F79-2FAE-40F5-B897-D735F0F0791A}">
                <a16:creationId xmlns:a16="http://schemas.microsoft.com/office/drawing/2010/main" id="{7CD6D14D-C497-4BDD-B46B-ADFD6C8DDD97}"/>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C412175-9257-4EFA-BBF0-36F08A1DEB47}" type="slidenum"/>
            <a:endParaRPr dirty="0" lang="en-US"/>
          </a:p>
        </p:txBody>
      </p:sp>
      <p:sp>
        <p:nvSpPr>
          <p:cNvPr id="7" name="TextBox 8">
            <a:extLst>
              <a:ext uri="{6B0E5B7A-E05A-4A27-8AD1-42C6BE774587}">
                <a16:creationId xmlns:a16="http://schemas.microsoft.com/office/drawing/2010/main" id="{0E9D6A30-9E2B-4521-8214-520EF994E6C4}"/>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277E2EFA-46CA-45EB-8A02-A0B83DF092D8}">
        <p14:creationId xmlns:p14="http://schemas.microsoft.com/office/powerpoint/2010/main" val="1725896755498"/>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F00DE8EF-EF82-490A-90A6-EF94ABEB49B7}">
                <a16:creationId xmlns:a16="http://schemas.microsoft.com/office/drawing/2010/main" id="{F948A25D-75C3-4C3E-9143-111D70BB39AF}"/>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815FE0E9-BF4D-4DB0-838B-DE6775FC0563}">
                <a16:creationId xmlns:a16="http://schemas.microsoft.com/office/drawing/2010/main" id="{658C5B99-E9DD-4EEE-B741-36F233958EA3}"/>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0396A10C-027A-4E65-B2A8-4E8E4E810E6F}">
                <a16:creationId xmlns:a16="http://schemas.microsoft.com/office/drawing/2010/main" id="{AA19965A-E5D4-49D6-AFAD-D0EAA8994D47}"/>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6CEDFBE9-43A4-4423-AB9A-D03F1945B3F3}">
                <a16:creationId xmlns:a16="http://schemas.microsoft.com/office/drawing/2010/main" id="{5D41C197-72AE-44BE-B23A-421A232BB7A9}"/>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DA18569C-3CD4-4317-A558-C27C3E05FC45}" type="slidenum"/>
            <a:endParaRPr dirty="0" lang="en-US"/>
          </a:p>
        </p:txBody>
      </p:sp>
      <p:sp>
        <p:nvSpPr>
          <p:cNvPr id="6" name="TextBox 9">
            <a:extLst>
              <a:ext uri="{08E612A8-8EE9-4F57-BDA9-7226E48BA9B7}">
                <a16:creationId xmlns:a16="http://schemas.microsoft.com/office/drawing/2010/main" id="{5F2BCCDF-BF68-48BC-B7AF-2C3EF57288C2}"/>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2DD0C462-2232-428A-8055-C56B1E5081FF}">
        <p14:creationId xmlns:p14="http://schemas.microsoft.com/office/powerpoint/2010/main" val="1725896755500"/>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E485B66C-9F44-4237-8B67-F0F95332DFC8}">
                <a16:creationId xmlns:a16="http://schemas.microsoft.com/office/drawing/2010/main" id="{8BE6C289-92FD-4889-BDB7-98E4E59989AA}"/>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AF4DAA48-F00A-4EB9-8B14-8C4870404FB8}">
        <p14:creationId xmlns:p14="http://schemas.microsoft.com/office/powerpoint/2010/main" val="172589675550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D9807958-A69D-4E32-8DFF-801D4A2C05BA}">
                <a16:creationId xmlns:a16="http://schemas.microsoft.com/office/drawing/2010/main" id="{21D557A8-2DA6-411C-BE7E-34CDEE635CA6}"/>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BE8DAAA6-4305-4620-9275-608D22193113}">
                <a16:creationId xmlns:a16="http://schemas.microsoft.com/office/drawing/2010/main" id="{6FC20498-F92B-4EC6-8C87-3A06C1037AC3}"/>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D4310D2C-BE5E-4803-BE55-C018F2036FFA}">
                <a16:creationId xmlns:a16="http://schemas.microsoft.com/office/drawing/2010/main" id="{757CFBE2-DE23-4D5E-97B8-85DEFB217295}"/>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CF4988B3-33C0-4377-AA47-FC26D63F7B60}">
                <a16:creationId xmlns:a16="http://schemas.microsoft.com/office/drawing/2010/main" id="{2827174C-ACFE-4DC7-AD1A-1FFE7AC892F2}"/>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97A3913D-4C39-4DEE-85AC-2CA26574CFD2}">
                <a16:creationId xmlns:a16="http://schemas.microsoft.com/office/drawing/2010/main" id="{13BEFA7F-8201-4BB7-BA97-01A268A6B2A5}"/>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F1190575-7EA5-4371-A3ED-35840DE71B53}" type="slidenum"/>
            <a:endParaRPr dirty="0" lang="en-US"/>
          </a:p>
        </p:txBody>
      </p:sp>
      <p:sp>
        <p:nvSpPr>
          <p:cNvPr id="7" name="TextBox 8">
            <a:extLst>
              <a:ext uri="{990E861D-6FB2-4F69-A2F6-55B4A1CA5140}">
                <a16:creationId xmlns:a16="http://schemas.microsoft.com/office/drawing/2010/main" id="{68393D06-7D24-4523-B133-656D301E07B5}"/>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7E10CF84-48A1-4B8C-B1FC-F3041799C52E}">
        <p14:creationId xmlns:p14="http://schemas.microsoft.com/office/powerpoint/2010/main" val="1725896755504"/>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2024-09-09T17:53:42Z</dcterms:created>
  <dcterms:modified xsi:type="dcterms:W3CDTF">2024-09-09T21:15:43Z</dcterms:modified>
</cp:coreProperties>
</file>