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61" r:id="rId6"/>
    <p:sldId id="270" r:id="rId7"/>
    <p:sldId id="269" r:id="rId8"/>
    <p:sldId id="272" r:id="rId9"/>
    <p:sldId id="271" r:id="rId10"/>
    <p:sldId id="275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Image Operation Vs Execution time(sec)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176837270341207"/>
          <c:y val="0.1440968474554476"/>
          <c:w val="0.73939243705647906"/>
          <c:h val="0.553682829488442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Unoptimized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invertIfNegative val="0"/>
          <c:dLbls>
            <c:dLbl>
              <c:idx val="3"/>
              <c:layout>
                <c:manualLayout>
                  <c:x val="-5.2706552706552709E-2"/>
                  <c:y val="8.8095238095238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8518518518518517E-2"/>
                  <c:y val="4.76190476190484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Gaussian Pyramid</c:v>
                </c:pt>
                <c:pt idx="1">
                  <c:v>Intensity map</c:v>
                </c:pt>
                <c:pt idx="2">
                  <c:v>Color map</c:v>
                </c:pt>
                <c:pt idx="3">
                  <c:v>Orientation map</c:v>
                </c:pt>
                <c:pt idx="4">
                  <c:v>Saliency map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0.46</c:v>
                </c:pt>
                <c:pt idx="1">
                  <c:v>0.28999999999999998</c:v>
                </c:pt>
                <c:pt idx="2">
                  <c:v>4.82</c:v>
                </c:pt>
                <c:pt idx="3">
                  <c:v>14.65</c:v>
                </c:pt>
                <c:pt idx="4">
                  <c:v>0.64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1.566951566951567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28205128205128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1396011396011397E-2"/>
                  <c:y val="2.38095238095246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5.6980056980056981E-2"/>
                  <c:y val="7.3809523809523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4245014245014245E-2"/>
                  <c:y val="4.761904761904674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Gaussian Pyramid</c:v>
                </c:pt>
                <c:pt idx="1">
                  <c:v>Intensity map</c:v>
                </c:pt>
                <c:pt idx="2">
                  <c:v>Color map</c:v>
                </c:pt>
                <c:pt idx="3">
                  <c:v>Orientation map</c:v>
                </c:pt>
                <c:pt idx="4">
                  <c:v>Saliency map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0.46</c:v>
                </c:pt>
                <c:pt idx="1">
                  <c:v>0.04</c:v>
                </c:pt>
                <c:pt idx="2">
                  <c:v>0.61</c:v>
                </c:pt>
                <c:pt idx="3">
                  <c:v>14.65</c:v>
                </c:pt>
                <c:pt idx="4">
                  <c:v>0.66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6016440"/>
        <c:axId val="386024280"/>
      </c:barChart>
      <c:catAx>
        <c:axId val="386016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Image Operation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86024280"/>
        <c:crosses val="autoZero"/>
        <c:auto val="1"/>
        <c:lblAlgn val="ctr"/>
        <c:lblOffset val="100"/>
        <c:noMultiLvlLbl val="0"/>
      </c:catAx>
      <c:valAx>
        <c:axId val="386024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6016440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legend>
      <c:legendPos val="r"/>
      <c:layout>
        <c:manualLayout>
          <c:xMode val="edge"/>
          <c:yMode val="edge"/>
          <c:x val="0.85015748031496063"/>
          <c:y val="0.3590592425946757"/>
          <c:w val="0.14984251968503937"/>
          <c:h val="0.24703618297712787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1024x768</c:v>
                </c:pt>
              </c:strCache>
            </c:strRef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Gaussian Pyramid+Intensity Map</c:v>
                </c:pt>
                <c:pt idx="1">
                  <c:v>Color map</c:v>
                </c:pt>
                <c:pt idx="2">
                  <c:v>Orientation map</c:v>
                </c:pt>
                <c:pt idx="3">
                  <c:v>Saliency map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61</c:v>
                </c:pt>
                <c:pt idx="2">
                  <c:v>1465</c:v>
                </c:pt>
                <c:pt idx="3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90773549139691"/>
          <c:y val="0.1847750412453659"/>
          <c:w val="0.36166338582677166"/>
          <c:h val="0.72407308676628612"/>
        </c:manualLayout>
      </c:layout>
      <c:overlay val="0"/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en-US">
                <a:solidFill>
                  <a:schemeClr val="tx1"/>
                </a:solidFill>
              </a:rPr>
              <a:t>Image Size Vs Execution 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640x400</c:v>
                </c:pt>
                <c:pt idx="1">
                  <c:v>800x600</c:v>
                </c:pt>
                <c:pt idx="2">
                  <c:v>1024x768</c:v>
                </c:pt>
                <c:pt idx="3">
                  <c:v>1200x800</c:v>
                </c:pt>
                <c:pt idx="4">
                  <c:v>1600x1000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5.5</c:v>
                </c:pt>
                <c:pt idx="1">
                  <c:v>10.199999999999999</c:v>
                </c:pt>
                <c:pt idx="2">
                  <c:v>16.899999999999999</c:v>
                </c:pt>
                <c:pt idx="3">
                  <c:v>20.6</c:v>
                </c:pt>
                <c:pt idx="4">
                  <c:v>34.5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025064"/>
        <c:axId val="386016832"/>
      </c:barChart>
      <c:catAx>
        <c:axId val="386025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Image Size in Pixels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386016832"/>
        <c:crosses val="autoZero"/>
        <c:auto val="1"/>
        <c:lblAlgn val="ctr"/>
        <c:lblOffset val="100"/>
        <c:noMultiLvlLbl val="0"/>
      </c:catAx>
      <c:valAx>
        <c:axId val="386016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Execution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386025064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plastic">
              <a:bevelT w="82550" h="63500" prst="divot"/>
              <a:bevelB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Bare Metal </c:v>
                </c:pt>
                <c:pt idx="1">
                  <c:v>Board+SDcard</c:v>
                </c:pt>
                <c:pt idx="2">
                  <c:v>Board+SD card+Ethernet</c:v>
                </c:pt>
                <c:pt idx="3">
                  <c:v>Execution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</c:v>
                </c:pt>
                <c:pt idx="1">
                  <c:v>4</c:v>
                </c:pt>
                <c:pt idx="2">
                  <c:v>4</c:v>
                </c:pt>
                <c:pt idx="3">
                  <c:v>4.4000000000000004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6017616"/>
        <c:axId val="386028984"/>
      </c:barChart>
      <c:catAx>
        <c:axId val="386017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86028984"/>
        <c:crosses val="autoZero"/>
        <c:auto val="1"/>
        <c:lblAlgn val="ctr"/>
        <c:lblOffset val="100"/>
        <c:noMultiLvlLbl val="0"/>
      </c:catAx>
      <c:valAx>
        <c:axId val="3860289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Power</a:t>
                </a:r>
                <a:r>
                  <a:rPr lang="en-US" baseline="0" dirty="0" smtClean="0"/>
                  <a:t> in Watts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6017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0.12037</cdr:x>
      <cdr:y>0.33672</cdr:y>
    </cdr:from>
    <cdr:to>
      <cdr:x>0.86111</cdr:x>
      <cdr:y>0.33672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990600" y="1524000"/>
          <a:ext cx="609600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95000"/>
              <a:lumOff val="5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0.87037</cdr:x>
      <cdr:y>0.28622</cdr:y>
    </cdr:from>
    <cdr:to>
      <cdr:x>1</cdr:x>
      <cdr:y>0.45458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7162800" y="1295400"/>
          <a:ext cx="1066800" cy="762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Steady state power = 3.6 W</a:t>
          </a:r>
          <a:endParaRPr lang="en-US" sz="1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2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4810-F8CA-4DCF-BBE9-DA845CD6E422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1333-05C0-4E8C-8C20-29E1937E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Intel Galileo (Gen 2) board performance </a:t>
            </a:r>
            <a:br>
              <a:rPr lang="en-US" sz="5400" dirty="0" smtClean="0"/>
            </a:br>
            <a:r>
              <a:rPr lang="en-US" sz="5400" dirty="0" smtClean="0"/>
              <a:t>Team: Inside Intel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r>
              <a:rPr lang="fi-FI" sz="2800" dirty="0"/>
              <a:t> </a:t>
            </a:r>
            <a:r>
              <a:rPr lang="fi-FI" sz="2800" b="1" dirty="0"/>
              <a:t>Presenter: Chinnakkannu Adaikkala Raj </a:t>
            </a:r>
            <a:endParaRPr lang="fi-FI" sz="2800" b="1" dirty="0" smtClean="0"/>
          </a:p>
          <a:p>
            <a:r>
              <a:rPr lang="fi-FI" sz="2800" dirty="0" smtClean="0"/>
              <a:t>Team Memebers:Aditya </a:t>
            </a:r>
            <a:r>
              <a:rPr lang="fi-FI" sz="2800" dirty="0"/>
              <a:t>Sundararajan</a:t>
            </a:r>
            <a:r>
              <a:rPr lang="fi-FI" sz="2800" dirty="0" smtClean="0"/>
              <a:t>, </a:t>
            </a:r>
            <a:r>
              <a:rPr lang="fi-FI" sz="2800" dirty="0"/>
              <a:t>Natarajan Rajkumar, </a:t>
            </a:r>
            <a:r>
              <a:rPr lang="en-US" sz="2800" dirty="0" smtClean="0"/>
              <a:t>Shehzad </a:t>
            </a:r>
            <a:r>
              <a:rPr lang="en-US" sz="2800" dirty="0"/>
              <a:t>Jalaluddin </a:t>
            </a:r>
          </a:p>
        </p:txBody>
      </p:sp>
    </p:spTree>
    <p:extLst>
      <p:ext uri="{BB962C8B-B14F-4D97-AF65-F5344CB8AC3E}">
        <p14:creationId xmlns:p14="http://schemas.microsoft.com/office/powerpoint/2010/main" val="1664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Source Codes, ppt, pdf of this project can be found in: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000" b="1" dirty="0" smtClean="0"/>
              <a:t>www.github.com/1143stuff </a:t>
            </a:r>
          </a:p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248150"/>
            <a:ext cx="3810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6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6800" b="1" dirty="0" smtClean="0"/>
              <a:t>		</a:t>
            </a:r>
          </a:p>
          <a:p>
            <a:pPr marL="457200" lvl="1" indent="0">
              <a:buNone/>
            </a:pPr>
            <a:r>
              <a:rPr lang="en-US" sz="6800" b="1" dirty="0"/>
              <a:t>	</a:t>
            </a:r>
            <a:r>
              <a:rPr lang="en-US" sz="6800" b="1" dirty="0" smtClean="0"/>
              <a:t>	  </a:t>
            </a:r>
          </a:p>
          <a:p>
            <a:pPr marL="457200" lvl="1" indent="0">
              <a:buNone/>
            </a:pPr>
            <a:endParaRPr lang="en-US" sz="6800" b="1" dirty="0"/>
          </a:p>
          <a:p>
            <a:pPr marL="457200" lvl="1" indent="0">
              <a:buNone/>
            </a:pPr>
            <a:r>
              <a:rPr lang="en-US" sz="6800" b="1" dirty="0" smtClean="0"/>
              <a:t>		 Thank you</a:t>
            </a:r>
            <a:endParaRPr lang="en-US" sz="6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14463"/>
            <a:ext cx="3352800" cy="36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Compute Saliency map </a:t>
            </a:r>
          </a:p>
          <a:p>
            <a:pPr marL="4572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Measure performance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Execution time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Power consumption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Optimize the performance</a:t>
            </a:r>
          </a:p>
          <a:p>
            <a:pPr marL="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1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Platform - Intel Galileo </a:t>
            </a:r>
          </a:p>
          <a:p>
            <a:pPr lvl="2"/>
            <a:r>
              <a:rPr lang="en-US" dirty="0" smtClean="0"/>
              <a:t>Quark SoCx1000</a:t>
            </a:r>
          </a:p>
          <a:p>
            <a:pPr lvl="3"/>
            <a:r>
              <a:rPr lang="en-US" dirty="0" smtClean="0"/>
              <a:t>32 bit processor</a:t>
            </a:r>
          </a:p>
          <a:p>
            <a:pPr lvl="3"/>
            <a:r>
              <a:rPr lang="en-US" dirty="0" smtClean="0"/>
              <a:t>Single core, 400Mhz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342900" lvl="2" indent="-342900"/>
            <a:r>
              <a:rPr lang="en-US" sz="3200" dirty="0"/>
              <a:t>OS-Linux yockto </a:t>
            </a:r>
            <a:r>
              <a:rPr lang="en-US" sz="3200" dirty="0" smtClean="0"/>
              <a:t>image</a:t>
            </a:r>
          </a:p>
          <a:p>
            <a:pPr lvl="2"/>
            <a:r>
              <a:rPr lang="en-US" dirty="0"/>
              <a:t>OpenCV </a:t>
            </a:r>
            <a:r>
              <a:rPr lang="en-US" dirty="0" smtClean="0"/>
              <a:t>v2.8</a:t>
            </a:r>
            <a:endParaRPr lang="en-US" sz="3200" dirty="0"/>
          </a:p>
          <a:p>
            <a:pPr lvl="2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Connection type</a:t>
            </a:r>
          </a:p>
          <a:p>
            <a:pPr lvl="2"/>
            <a:r>
              <a:rPr lang="en-US" dirty="0" smtClean="0"/>
              <a:t>Ethernet Cable</a:t>
            </a:r>
          </a:p>
          <a:p>
            <a:pPr lvl="2"/>
            <a:r>
              <a:rPr lang="en-US" dirty="0" smtClean="0"/>
              <a:t>USB cable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1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5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41910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419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 On Different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3657600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1219200"/>
            <a:ext cx="449580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Saliency operation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14652"/>
              </p:ext>
            </p:extLst>
          </p:nvPr>
        </p:nvGraphicFramePr>
        <p:xfrm>
          <a:off x="76200" y="1219200"/>
          <a:ext cx="8915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37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Wheel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2493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34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Saliency result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271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0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6048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3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132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Intel Galileo (Gen 2) board performance  Team: Inside Intel</vt:lpstr>
      <vt:lpstr> Objective </vt:lpstr>
      <vt:lpstr>PowerPoint Presentation</vt:lpstr>
      <vt:lpstr>Flow Graph</vt:lpstr>
      <vt:lpstr>Test Result On Different Images</vt:lpstr>
      <vt:lpstr>Saliency operation</vt:lpstr>
      <vt:lpstr>Time Wheel</vt:lpstr>
      <vt:lpstr>Saliency result 2</vt:lpstr>
      <vt:lpstr>Power Consumption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Galileo Team :Intel inside</dc:title>
  <dc:creator>Rajkumar</dc:creator>
  <cp:lastModifiedBy>Aditya Sundararajan</cp:lastModifiedBy>
  <cp:revision>67</cp:revision>
  <dcterms:created xsi:type="dcterms:W3CDTF">2014-10-16T06:55:04Z</dcterms:created>
  <dcterms:modified xsi:type="dcterms:W3CDTF">2014-11-13T09:46:19Z</dcterms:modified>
</cp:coreProperties>
</file>