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92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04:59:01.670"/>
    </inkml:context>
    <inkml:brush xml:id="br0">
      <inkml:brushProperty name="width" value="0.35" units="cm"/>
      <inkml:brushProperty name="height" value="0.35" units="cm"/>
      <inkml:brushProperty name="color" value="#F7F7F7"/>
    </inkml:brush>
  </inkml:definitions>
  <inkml:trace contextRef="#ctx0" brushRef="#br0">0 199 24571,'231'315'0,"-460"3"0,602-440 0,-142 438 0,-232-708 0,373 270 0,-745 2 0,371-272 0,-227 710 0,-144-437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04:59:08.324"/>
    </inkml:context>
    <inkml:brush xml:id="br0">
      <inkml:brushProperty name="width" value="0.35" units="cm"/>
      <inkml:brushProperty name="height" value="0.35" units="cm"/>
      <inkml:brushProperty name="color" value="#F7F7F7"/>
    </inkml:brush>
  </inkml:definitions>
  <inkml:trace contextRef="#ctx0" brushRef="#br0">0 640 24575,'15'-1'0,"-1"-1"0,1 0 0,-1-2 0,0 0 0,0 0 0,0-1 0,13-8 0,20-5 0,165-64 0,-59 21 0,-107 43 0,0 2 0,0 3 0,1 1 0,1 3 0,0 1 0,60-1 0,1 12 0,56-3 0,-159-1 0,0 0 0,0 0 0,0 0 0,0-1 0,-1 0 0,10-3 0,-14 4 0,-1 1 0,1-1 0,0 1 0,0 0 0,0-1 0,0 0 0,-1 1 0,1-1 0,0 1 0,0-1 0,-1 0 0,1 0 0,0 1 0,-1-1 0,1 0 0,-1 0 0,1 0 0,-1 0 0,0 0 0,1 1 0,-1-1 0,0 0 0,1 0 0,-1 0 0,0 0 0,0 0 0,0 0 0,0 0 0,0 0 0,0 0 0,0 0 0,0 0 0,-1 0 0,1 0 0,0 0 0,-1 0 0,1 0 0,0 0 0,-1 0 0,1 1 0,-1-1 0,1 0 0,-1 0 0,0 0 0,1 1 0,-1-1 0,0 0 0,1 1 0,-2-1 0,-18-17 0,-1 1 0,0 1 0,-1 1 0,-1 1 0,-33-15 0,16 8 0,-37-23 0,-62-33 0,115 65 0,-2 1 0,1 1 0,-43-10 0,65 19 0,-1 0 0,1 0 0,0 0 0,-1 1 0,1 0 0,0-1 0,-1 1 0,1 0 0,0 1 0,-1-1 0,1 0 0,0 1 0,-1 0 0,1 0 0,0 0 0,0 0 0,0 0 0,0 1 0,0-1 0,0 1 0,0 0 0,0 0 0,1 0 0,-1 0 0,1 1 0,-1-1 0,1 1 0,0-1 0,0 1 0,0 0 0,0 0 0,1 0 0,-1 0 0,1 0 0,0 0 0,0 0 0,0 0 0,0 0 0,0 1 0,1-1 0,-1 0 0,1 5 0,-5 57 0,4-43 0,0 0 0,-9 38 0,9-54 0,-1 0 0,0 0 0,0 0 0,-1 0 0,0 0 0,0 0 0,0-1 0,-1 1 0,0-1 0,0 0 0,0 0 0,0-1 0,-10 8 0,13-11 0,0 0 0,0 0 0,0-1 0,0 1 0,0 0 0,0-1 0,0 1 0,0-1 0,-1 1 0,1-1 0,0 0 0,0 0 0,0 1 0,-1-1 0,1 0 0,0 0 0,0 0 0,0 0 0,-1 0 0,1 0 0,0-1 0,0 1 0,-1 0 0,1-1 0,0 1 0,0-1 0,0 1 0,0-1 0,0 1 0,0-1 0,0 0 0,0 0 0,0 1 0,0-1 0,0 0 0,0 0 0,0 0 0,1 0 0,-1 0 0,0 0 0,1 0 0,-1-2 0,-3-3 0,1 0 0,0-1 0,0 1 0,-2-13 0,4 16 0,2 263 0,2-109 0,-3-145 0,-1 6 0,2 0 0,0 1 0,0-1 0,4 16 0,-4-25 0,0 1 0,0-1 0,1 0 0,-1 0 0,1 0 0,-1 0 0,1 0 0,0 0 0,0 0 0,1-1 0,-1 1 0,0-1 0,1 0 0,-1 1 0,1-1 0,0 0 0,0-1 0,0 1 0,0 0 0,5 1 0,7 2 0,0-2 0,0 0 0,0 0 0,0-1 0,21-1 0,84-5 0,-56 0 0,754-3 0,-553 8 0,-240-3 0,0 0 0,0-2 0,35-10 0,40-5 0,-76 15-455,0 0 0,41-13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04:59:11.915"/>
    </inkml:context>
    <inkml:brush xml:id="br0">
      <inkml:brushProperty name="width" value="0.35" units="cm"/>
      <inkml:brushProperty name="height" value="0.35" units="cm"/>
      <inkml:brushProperty name="color" value="#F7F7F7"/>
    </inkml:brush>
  </inkml:definitions>
  <inkml:trace contextRef="#ctx0" brushRef="#br0">107 511 24575,'294'-22'0,"12"-3"0,66 26 0,-367-1 0,3 1 0,-1-1 0,0-1 0,1 1 0,-1-1 0,0 0 0,0-1 0,10-2 0,-16 4 0,-1-1 0,1 1 0,-1 0 0,1 0 0,-1-1 0,1 1 0,-1 0 0,0 0 0,1-1 0,-1 1 0,1 0 0,-1-1 0,0 1 0,1-1 0,-1 1 0,1-1 0,-1 1 0,0 0 0,0-1 0,1 1 0,-1-1 0,0 1 0,0-1 0,0 0 0,0 1 0,1-1 0,-1 1 0,0-1 0,0 1 0,0-1 0,0 0 0,-1 0 0,1 0 0,-1 0 0,0 0 0,1 0 0,-1 0 0,0 0 0,1 0 0,-1 0 0,0 0 0,0 0 0,0 0 0,0 1 0,0-1 0,0 0 0,-1 0 0,-13-6 0,1 1 0,-1 0 0,-1 1 0,1 0 0,-20-2 0,3 0 0,-611-124 0,416 110 0,133 15 0,91 6 0,0 0 0,0-1 0,0 1 0,0-1 0,1 0 0,-1 0 0,0 0 0,0 0 0,1 0 0,-1 0 0,-2-3 0,4 4 0,1-1 0,0 1 0,-1 0 0,1-1 0,-1 1 0,1-1 0,0 1 0,-1-1 0,1 1 0,0-1 0,0 1 0,0-1 0,-1 1 0,1-1 0,0 1 0,0-1 0,0 1 0,0-1 0,0 1 0,0-1 0,0 1 0,0-1 0,0 1 0,0-2 0,1 1 0,-1 0 0,1-1 0,-1 1 0,1 0 0,0 0 0,0 0 0,0 0 0,0 0 0,0 0 0,0 0 0,0 0 0,0 0 0,0 0 0,2 0 0,12-8 0,1 1 0,0 1 0,0 1 0,0 0 0,1 2 0,0-1 0,21-1 0,4-3 0,372-61 0,-405 69 0,119-22 0,-74 11 0,0 3 0,72-2 0,467 14 0,-579-3-341,0 0 0,0 1-1,27 6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04:59:20.043"/>
    </inkml:context>
    <inkml:brush xml:id="br0">
      <inkml:brushProperty name="width" value="0.35" units="cm"/>
      <inkml:brushProperty name="height" value="0.35" units="cm"/>
      <inkml:brushProperty name="color" value="#F7F7F7"/>
    </inkml:brush>
  </inkml:definitions>
  <inkml:trace contextRef="#ctx0" brushRef="#br0">3280 602 24575,'0'-46'0,"-2"1"0,-1 0 0,-10-45 0,-14-78 0,27 164 0,0 9 0,0 0 0,0 1 0,1-1 0,0 0 0,0 0 0,0 0 0,1 0 0,0 0 0,-1 0 0,2 0 0,-1-1 0,1 1 0,5 7 0,26 18 0,-26-24 0,0 1 0,-1 0 0,0 0 0,0 1 0,0 0 0,-1 0 0,9 14 0,-4 2 0,10 33 0,-13-34 0,16 32 0,-23-54 0,-1 1 0,1-1 0,0 1 0,0-1 0,0 1 0,0-1 0,0 0 0,0 1 0,0-1 0,0 0 0,1 0 0,-1 0 0,3 2 0,-4-3 0,1 0 0,-1 0 0,1 0 0,-1 0 0,1 0 0,-1 0 0,1 0 0,-1 0 0,1 0 0,-1 0 0,0 0 0,1-1 0,-1 1 0,1 0 0,-1 0 0,1 0 0,-1 0 0,0-1 0,1 1 0,-1 0 0,0-1 0,1 1 0,-1 0 0,0-1 0,1 1 0,-1 0 0,0-1 0,0 1 0,1 0 0,-1-2 0,2-3 0,0 0 0,0 0 0,0-1 0,-1 1 0,0 0 0,1-11 0,0-174 0,-1 9 0,-1 177 0,1-1 0,-1 1 0,1-1 0,0 1 0,0 0 0,1-1 0,-1 1 0,1 0 0,0 0 0,0 0 0,0 0 0,5-6 0,-5 9 0,-1-1 0,1 1 0,-1 0 0,1-1 0,0 1 0,0 0 0,0 0 0,-1 0 0,1 1 0,0-1 0,0 0 0,0 1 0,0-1 0,0 1 0,1 0 0,-1-1 0,0 1 0,0 0 0,0 0 0,0 1 0,0-1 0,0 0 0,0 1 0,0-1 0,0 1 0,0 0 0,0-1 0,3 3 0,3 1 0,1 0 0,-1 1 0,0 0 0,0 0 0,-1 1 0,1 0 0,-1 1 0,11 12 0,0 4 0,22 39 0,-3-5 0,-27-42 0,-1 0 0,-1 1 0,0 0 0,-1 1 0,-1 0 0,0 0 0,-2 0 0,0 1 0,0-1 0,-2 1 0,0 0 0,-1 0 0,-1 0 0,-4 28 0,4-42 0,-1 1 0,0-1 0,0 1 0,0-1 0,-1 0 0,1 0 0,-1 1 0,0-1 0,0 0 0,-1 0 0,1-1 0,-1 1 0,0 0 0,0-1 0,0 0 0,0 0 0,-1 0 0,1 0 0,-1 0 0,0-1 0,0 1 0,0-1 0,0 0 0,0 0 0,-9 2 0,1 0 0,0-2 0,-1 1 0,0-2 0,0 1 0,1-2 0,-1 0 0,-23-3 0,103-2 0,550 2 0,-361 3 0,-231-1 0,-1-2 0,1-1 0,-1-1 0,0-1 0,46-19 0,-36 13 0,62-14 0,-84 24 0,1 0 0,0-1 0,1 0 0,15-7 0,-26 9 0,-1 0 0,1 0 0,0 0 0,-1-1 0,1 1 0,-1-1 0,1 0 0,-1 0 0,0 0 0,1 0 0,-1 0 0,0-1 0,-1 1 0,1 0 0,0-1 0,-1 0 0,1 1 0,-1-1 0,0 0 0,1-4 0,-1 5 0,-1-1 0,0 0 0,-1 1 0,1-1 0,0 1 0,-1-1 0,1 1 0,-1-1 0,0 1 0,0-1 0,0 1 0,0-1 0,-1 1 0,1 0 0,0 0 0,-1-1 0,0 1 0,1 0 0,-1 1 0,0-1 0,0 0 0,0 0 0,0 1 0,-3-2 0,-7-6 0,-1 1 0,-25-11 0,-13-4 0,-1 2 0,-2 3 0,0 1 0,-69-10 0,47 16 0,1 3 0,-130 3 0,-91 9 0,1528-4 0,-1221-1 0,0 2 0,0-1 0,0 2 0,19 3 0,-27-4 0,1 1 0,-1-1 0,0 0 0,0 1 0,1 0 0,-1-1 0,0 1 0,0 1 0,-1-1 0,1 0 0,0 1 0,-1-1 0,0 1 0,1 0 0,-1 0 0,0 0 0,0 0 0,2 6 0,0 2 0,-1-1 0,0 1 0,0 0 0,-1 0 0,-1 0 0,1 13 0,-5 72 0,1-54 0,1 15 0,2-31 0,-1 0 0,-2 0 0,-10 52 0,12-77 0,0 0 0,0 0 0,-1 0 0,1 0 0,0 0 0,-1 0 0,1 0 0,-1 0 0,1 0 0,-1 0 0,1 0 0,-1 0 0,0 0 0,1-1 0,-1 1 0,0 0 0,0 0 0,1-1 0,-1 1 0,0 0 0,0-1 0,0 1 0,0-1 0,-2 1 0,1-1 0,1 0 0,-1 0 0,1 0 0,-1 0 0,1-1 0,0 1 0,-1-1 0,1 1 0,-1-1 0,1 1 0,0-1 0,-1 0 0,1 0 0,0 1 0,-2-3 0,-7-6 0,1 0 0,1 0 0,-11-16 0,17 23 0,-239-331 0,231 320 0,1 1 0,-2 0 0,0 0 0,0 1 0,-1 0 0,-18-12 0,21 18 0,0-1 0,-1 2 0,0-1 0,1 1 0,-1 1 0,-1-1 0,1 2 0,0 0 0,-1 0 0,-15-1 0,-15 3 0,-1 0 0,-57 10 0,98-10 0,-27 6 0,27-6 0,0 0 0,0 0 0,0 0 0,0 1 0,0-1 0,0 1 0,0-1 0,0 0 0,0 1 0,0-1 0,1 1 0,-1 0 0,0-1 0,0 1 0,0 0 0,1 0 0,-1-1 0,0 1 0,1 0 0,-1 0 0,0 1 0,1-1 0,1-1 0,-1 0 0,1 1 0,-1-1 0,1 1 0,-1-1 0,1 0 0,-1 0 0,1 1 0,-1-1 0,1 0 0,-1 0 0,1 1 0,-1-1 0,1 0 0,0 0 0,-1 0 0,1 0 0,-1 0 0,1 0 0,0 0 0,-1 0 0,1 0 0,-1 0 0,1-1 0,0 1 0,20-3 0,-7-1 0,0 0 0,0-1 0,-1-1 0,0 0 0,21-13 0,-26 14 0,-1 1 0,-1-1 0,1-1 0,-1 1 0,0-1 0,0 0 0,-1-1 0,1 1 0,-1-1 0,-1 0 0,5-9 0,-8 14 0,0 1 0,0-1 0,-1 0 0,1 1 0,-1-1 0,1 0 0,-1 1 0,0-1 0,0 0 0,0 0 0,0 1 0,0-1 0,0 0 0,0 0 0,0 0 0,-1 1 0,1-1 0,-1 0 0,1 1 0,-1-1 0,0 0 0,0 1 0,0-1 0,0 1 0,0-1 0,0 1 0,0 0 0,-2-2 0,-1-1 0,-1 1 0,0 0 0,0 0 0,0 0 0,0 0 0,-1 1 0,-8-3 0,-23-5 0,0 1 0,-55-7 0,-84 2 0,55 5 0,-842-29 0,925 40 0,0 1 0,0 2 0,-37 9 0,-107 38 0,31-8 0,52-18 0,-155 36 0,194-51 0,-1-3 0,-80 2 0,-734-11 0,289-2 0,491 1 0,-108 5 0,189-1 37,-1 0 1,1 1-1,-1 1 0,1 0 0,1 1 1,-18 9-1,-70 46-128,7-4-1444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250124" y="10772027"/>
            <a:ext cx="173188" cy="33506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8088663" y="10772027"/>
            <a:ext cx="161925" cy="335280"/>
          </a:xfrm>
          <a:custGeom>
            <a:avLst/>
            <a:gdLst/>
            <a:ahLst/>
            <a:cxnLst/>
            <a:rect l="l" t="t" r="r" b="b"/>
            <a:pathLst>
              <a:path w="161925" h="335279">
                <a:moveTo>
                  <a:pt x="161461" y="335068"/>
                </a:moveTo>
                <a:lnTo>
                  <a:pt x="63872" y="335068"/>
                </a:lnTo>
                <a:lnTo>
                  <a:pt x="39049" y="330035"/>
                </a:lnTo>
                <a:lnTo>
                  <a:pt x="18742" y="316325"/>
                </a:lnTo>
                <a:lnTo>
                  <a:pt x="5032" y="296018"/>
                </a:lnTo>
                <a:lnTo>
                  <a:pt x="0" y="271195"/>
                </a:lnTo>
                <a:lnTo>
                  <a:pt x="0" y="63872"/>
                </a:lnTo>
                <a:lnTo>
                  <a:pt x="5032" y="39049"/>
                </a:lnTo>
                <a:lnTo>
                  <a:pt x="18742" y="18742"/>
                </a:lnTo>
                <a:lnTo>
                  <a:pt x="39049" y="5032"/>
                </a:lnTo>
                <a:lnTo>
                  <a:pt x="63872" y="0"/>
                </a:lnTo>
                <a:lnTo>
                  <a:pt x="161461" y="0"/>
                </a:lnTo>
                <a:lnTo>
                  <a:pt x="161461" y="335068"/>
                </a:lnTo>
                <a:close/>
              </a:path>
            </a:pathLst>
          </a:custGeom>
          <a:solidFill>
            <a:srgbClr val="2160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141436" y="10822288"/>
            <a:ext cx="220516" cy="23538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534095" y="10851188"/>
            <a:ext cx="1246663" cy="20816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0967" y="1137397"/>
            <a:ext cx="1875155" cy="713740"/>
          </a:xfrm>
          <a:custGeom>
            <a:avLst/>
            <a:gdLst/>
            <a:ahLst/>
            <a:cxnLst/>
            <a:rect l="l" t="t" r="r" b="b"/>
            <a:pathLst>
              <a:path w="1875154" h="713739">
                <a:moveTo>
                  <a:pt x="1875079" y="660727"/>
                </a:moveTo>
                <a:lnTo>
                  <a:pt x="1610530" y="660727"/>
                </a:lnTo>
                <a:lnTo>
                  <a:pt x="1069814" y="660727"/>
                </a:lnTo>
                <a:lnTo>
                  <a:pt x="1022195" y="655436"/>
                </a:lnTo>
                <a:lnTo>
                  <a:pt x="985158" y="639563"/>
                </a:lnTo>
                <a:lnTo>
                  <a:pt x="958703" y="613108"/>
                </a:lnTo>
                <a:lnTo>
                  <a:pt x="942830" y="576071"/>
                </a:lnTo>
                <a:lnTo>
                  <a:pt x="937539" y="528453"/>
                </a:lnTo>
                <a:lnTo>
                  <a:pt x="937539" y="185184"/>
                </a:lnTo>
                <a:lnTo>
                  <a:pt x="932248" y="137565"/>
                </a:lnTo>
                <a:lnTo>
                  <a:pt x="916375" y="100528"/>
                </a:lnTo>
                <a:lnTo>
                  <a:pt x="889921" y="74073"/>
                </a:lnTo>
                <a:lnTo>
                  <a:pt x="852884" y="58200"/>
                </a:lnTo>
                <a:lnTo>
                  <a:pt x="805265" y="52909"/>
                </a:lnTo>
                <a:lnTo>
                  <a:pt x="264548" y="52909"/>
                </a:lnTo>
                <a:lnTo>
                  <a:pt x="0" y="52909"/>
                </a:lnTo>
                <a:lnTo>
                  <a:pt x="264548" y="52909"/>
                </a:lnTo>
                <a:lnTo>
                  <a:pt x="805265" y="52909"/>
                </a:lnTo>
                <a:lnTo>
                  <a:pt x="852884" y="58200"/>
                </a:lnTo>
                <a:lnTo>
                  <a:pt x="889921" y="74073"/>
                </a:lnTo>
                <a:lnTo>
                  <a:pt x="916375" y="100528"/>
                </a:lnTo>
                <a:lnTo>
                  <a:pt x="932248" y="137565"/>
                </a:lnTo>
                <a:lnTo>
                  <a:pt x="937539" y="185184"/>
                </a:lnTo>
                <a:lnTo>
                  <a:pt x="937539" y="528453"/>
                </a:lnTo>
                <a:lnTo>
                  <a:pt x="942830" y="576071"/>
                </a:lnTo>
                <a:lnTo>
                  <a:pt x="958703" y="613108"/>
                </a:lnTo>
                <a:lnTo>
                  <a:pt x="985158" y="639563"/>
                </a:lnTo>
                <a:lnTo>
                  <a:pt x="1022195" y="655436"/>
                </a:lnTo>
                <a:lnTo>
                  <a:pt x="1069814" y="660727"/>
                </a:lnTo>
                <a:lnTo>
                  <a:pt x="1610530" y="660727"/>
                </a:lnTo>
                <a:lnTo>
                  <a:pt x="1875079" y="660727"/>
                </a:lnTo>
                <a:close/>
              </a:path>
              <a:path w="1875154" h="713739">
                <a:moveTo>
                  <a:pt x="1875079" y="607817"/>
                </a:moveTo>
                <a:lnTo>
                  <a:pt x="1742805" y="660727"/>
                </a:lnTo>
                <a:lnTo>
                  <a:pt x="1875079" y="713637"/>
                </a:lnTo>
              </a:path>
              <a:path w="1875154" h="713739">
                <a:moveTo>
                  <a:pt x="132274" y="0"/>
                </a:moveTo>
                <a:lnTo>
                  <a:pt x="132274" y="105819"/>
                </a:lnTo>
              </a:path>
            </a:pathLst>
          </a:custGeom>
          <a:ln w="26454">
            <a:solidFill>
              <a:srgbClr val="609B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87781" y="1560558"/>
            <a:ext cx="12763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45" dirty="0">
                <a:latin typeface="Lucida Sans Unicode"/>
                <a:cs typeface="Lucida Sans Unicode"/>
              </a:rPr>
              <a:t>*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7950" y="952740"/>
            <a:ext cx="13144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50" dirty="0">
                <a:latin typeface="Lucida Sans Unicode"/>
                <a:cs typeface="Lucida Sans Unicode"/>
              </a:rPr>
              <a:t>1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755955" y="2578436"/>
            <a:ext cx="597535" cy="5983605"/>
            <a:chOff x="14755955" y="2578436"/>
            <a:chExt cx="597535" cy="5983605"/>
          </a:xfrm>
        </p:grpSpPr>
        <p:sp>
          <p:nvSpPr>
            <p:cNvPr id="6" name="object 6"/>
            <p:cNvSpPr/>
            <p:nvPr/>
          </p:nvSpPr>
          <p:spPr>
            <a:xfrm>
              <a:off x="14769290" y="2591771"/>
              <a:ext cx="570865" cy="5956935"/>
            </a:xfrm>
            <a:custGeom>
              <a:avLst/>
              <a:gdLst/>
              <a:ahLst/>
              <a:cxnLst/>
              <a:rect l="l" t="t" r="r" b="b"/>
              <a:pathLst>
                <a:path w="570865" h="5956934">
                  <a:moveTo>
                    <a:pt x="0" y="52909"/>
                  </a:moveTo>
                  <a:lnTo>
                    <a:pt x="264548" y="52909"/>
                  </a:lnTo>
                  <a:lnTo>
                    <a:pt x="438468" y="52909"/>
                  </a:lnTo>
                  <a:lnTo>
                    <a:pt x="486087" y="58200"/>
                  </a:lnTo>
                  <a:lnTo>
                    <a:pt x="523123" y="74073"/>
                  </a:lnTo>
                  <a:lnTo>
                    <a:pt x="549578" y="100528"/>
                  </a:lnTo>
                  <a:lnTo>
                    <a:pt x="565451" y="137565"/>
                  </a:lnTo>
                  <a:lnTo>
                    <a:pt x="570742" y="185184"/>
                  </a:lnTo>
                  <a:lnTo>
                    <a:pt x="570742" y="5771391"/>
                  </a:lnTo>
                  <a:lnTo>
                    <a:pt x="565451" y="5819010"/>
                  </a:lnTo>
                  <a:lnTo>
                    <a:pt x="549578" y="5856046"/>
                  </a:lnTo>
                  <a:lnTo>
                    <a:pt x="486087" y="5898374"/>
                  </a:lnTo>
                  <a:lnTo>
                    <a:pt x="438468" y="5903665"/>
                  </a:lnTo>
                  <a:lnTo>
                    <a:pt x="306193" y="5903665"/>
                  </a:lnTo>
                  <a:lnTo>
                    <a:pt x="438468" y="5903665"/>
                  </a:lnTo>
                  <a:lnTo>
                    <a:pt x="486087" y="5898374"/>
                  </a:lnTo>
                  <a:lnTo>
                    <a:pt x="523123" y="5882501"/>
                  </a:lnTo>
                  <a:lnTo>
                    <a:pt x="549578" y="5856046"/>
                  </a:lnTo>
                  <a:lnTo>
                    <a:pt x="565451" y="5819010"/>
                  </a:lnTo>
                  <a:lnTo>
                    <a:pt x="570742" y="5771391"/>
                  </a:lnTo>
                  <a:lnTo>
                    <a:pt x="570742" y="185184"/>
                  </a:lnTo>
                  <a:lnTo>
                    <a:pt x="565451" y="137565"/>
                  </a:lnTo>
                  <a:lnTo>
                    <a:pt x="549578" y="100528"/>
                  </a:lnTo>
                  <a:lnTo>
                    <a:pt x="486087" y="58200"/>
                  </a:lnTo>
                  <a:lnTo>
                    <a:pt x="438468" y="52909"/>
                  </a:lnTo>
                  <a:lnTo>
                    <a:pt x="264548" y="52909"/>
                  </a:lnTo>
                  <a:lnTo>
                    <a:pt x="0" y="52909"/>
                  </a:lnTo>
                  <a:close/>
                </a:path>
                <a:path w="570865" h="5956934">
                  <a:moveTo>
                    <a:pt x="0" y="0"/>
                  </a:moveTo>
                  <a:lnTo>
                    <a:pt x="132274" y="52909"/>
                  </a:lnTo>
                  <a:lnTo>
                    <a:pt x="0" y="105819"/>
                  </a:lnTo>
                </a:path>
                <a:path w="570865" h="5956934">
                  <a:moveTo>
                    <a:pt x="438468" y="5850755"/>
                  </a:moveTo>
                  <a:lnTo>
                    <a:pt x="438468" y="5956575"/>
                  </a:lnTo>
                </a:path>
              </a:pathLst>
            </a:custGeom>
            <a:ln w="26454">
              <a:solidFill>
                <a:srgbClr val="609B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69290" y="3015049"/>
              <a:ext cx="570865" cy="5533390"/>
            </a:xfrm>
            <a:custGeom>
              <a:avLst/>
              <a:gdLst/>
              <a:ahLst/>
              <a:cxnLst/>
              <a:rect l="l" t="t" r="r" b="b"/>
              <a:pathLst>
                <a:path w="570865" h="5533390">
                  <a:moveTo>
                    <a:pt x="0" y="52909"/>
                  </a:moveTo>
                  <a:lnTo>
                    <a:pt x="264548" y="52909"/>
                  </a:lnTo>
                  <a:lnTo>
                    <a:pt x="438468" y="52909"/>
                  </a:lnTo>
                  <a:lnTo>
                    <a:pt x="486087" y="58200"/>
                  </a:lnTo>
                  <a:lnTo>
                    <a:pt x="523123" y="74073"/>
                  </a:lnTo>
                  <a:lnTo>
                    <a:pt x="549578" y="100528"/>
                  </a:lnTo>
                  <a:lnTo>
                    <a:pt x="565451" y="137565"/>
                  </a:lnTo>
                  <a:lnTo>
                    <a:pt x="570742" y="185184"/>
                  </a:lnTo>
                  <a:lnTo>
                    <a:pt x="570742" y="5348113"/>
                  </a:lnTo>
                  <a:lnTo>
                    <a:pt x="565451" y="5395732"/>
                  </a:lnTo>
                  <a:lnTo>
                    <a:pt x="549578" y="5432768"/>
                  </a:lnTo>
                  <a:lnTo>
                    <a:pt x="486087" y="5475096"/>
                  </a:lnTo>
                  <a:lnTo>
                    <a:pt x="438468" y="5480387"/>
                  </a:lnTo>
                  <a:lnTo>
                    <a:pt x="306193" y="5480387"/>
                  </a:lnTo>
                  <a:lnTo>
                    <a:pt x="438468" y="5480387"/>
                  </a:lnTo>
                  <a:lnTo>
                    <a:pt x="486087" y="5475096"/>
                  </a:lnTo>
                  <a:lnTo>
                    <a:pt x="523123" y="5459223"/>
                  </a:lnTo>
                  <a:lnTo>
                    <a:pt x="549578" y="5432768"/>
                  </a:lnTo>
                  <a:lnTo>
                    <a:pt x="565451" y="5395732"/>
                  </a:lnTo>
                  <a:lnTo>
                    <a:pt x="570742" y="5348113"/>
                  </a:lnTo>
                  <a:lnTo>
                    <a:pt x="570742" y="185184"/>
                  </a:lnTo>
                  <a:lnTo>
                    <a:pt x="565451" y="137565"/>
                  </a:lnTo>
                  <a:lnTo>
                    <a:pt x="549578" y="100528"/>
                  </a:lnTo>
                  <a:lnTo>
                    <a:pt x="486087" y="58200"/>
                  </a:lnTo>
                  <a:lnTo>
                    <a:pt x="438468" y="52909"/>
                  </a:lnTo>
                  <a:lnTo>
                    <a:pt x="264548" y="52909"/>
                  </a:lnTo>
                  <a:lnTo>
                    <a:pt x="0" y="52909"/>
                  </a:lnTo>
                  <a:close/>
                </a:path>
                <a:path w="570865" h="5533390">
                  <a:moveTo>
                    <a:pt x="0" y="0"/>
                  </a:moveTo>
                  <a:lnTo>
                    <a:pt x="132274" y="52909"/>
                  </a:lnTo>
                  <a:lnTo>
                    <a:pt x="0" y="105819"/>
                  </a:lnTo>
                </a:path>
                <a:path w="570865" h="5533390">
                  <a:moveTo>
                    <a:pt x="438468" y="5427477"/>
                  </a:moveTo>
                  <a:lnTo>
                    <a:pt x="438468" y="5533297"/>
                  </a:lnTo>
                </a:path>
              </a:pathLst>
            </a:custGeom>
            <a:ln w="26454">
              <a:solidFill>
                <a:srgbClr val="609B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769290" y="3438328"/>
              <a:ext cx="570865" cy="5110480"/>
            </a:xfrm>
            <a:custGeom>
              <a:avLst/>
              <a:gdLst/>
              <a:ahLst/>
              <a:cxnLst/>
              <a:rect l="l" t="t" r="r" b="b"/>
              <a:pathLst>
                <a:path w="570865" h="5110480">
                  <a:moveTo>
                    <a:pt x="0" y="52909"/>
                  </a:moveTo>
                  <a:lnTo>
                    <a:pt x="264548" y="52909"/>
                  </a:lnTo>
                  <a:lnTo>
                    <a:pt x="438468" y="52909"/>
                  </a:lnTo>
                  <a:lnTo>
                    <a:pt x="486087" y="58200"/>
                  </a:lnTo>
                  <a:lnTo>
                    <a:pt x="523123" y="74073"/>
                  </a:lnTo>
                  <a:lnTo>
                    <a:pt x="549578" y="100528"/>
                  </a:lnTo>
                  <a:lnTo>
                    <a:pt x="565451" y="137565"/>
                  </a:lnTo>
                  <a:lnTo>
                    <a:pt x="570742" y="185184"/>
                  </a:lnTo>
                  <a:lnTo>
                    <a:pt x="570742" y="4924835"/>
                  </a:lnTo>
                  <a:lnTo>
                    <a:pt x="565451" y="4972453"/>
                  </a:lnTo>
                  <a:lnTo>
                    <a:pt x="549578" y="5009490"/>
                  </a:lnTo>
                  <a:lnTo>
                    <a:pt x="486087" y="5051818"/>
                  </a:lnTo>
                  <a:lnTo>
                    <a:pt x="438468" y="5057109"/>
                  </a:lnTo>
                  <a:lnTo>
                    <a:pt x="306193" y="5057109"/>
                  </a:lnTo>
                  <a:lnTo>
                    <a:pt x="438468" y="5057109"/>
                  </a:lnTo>
                  <a:lnTo>
                    <a:pt x="486087" y="5051818"/>
                  </a:lnTo>
                  <a:lnTo>
                    <a:pt x="523123" y="5035945"/>
                  </a:lnTo>
                  <a:lnTo>
                    <a:pt x="549578" y="5009490"/>
                  </a:lnTo>
                  <a:lnTo>
                    <a:pt x="565451" y="4972453"/>
                  </a:lnTo>
                  <a:lnTo>
                    <a:pt x="570742" y="4924835"/>
                  </a:lnTo>
                  <a:lnTo>
                    <a:pt x="570742" y="185184"/>
                  </a:lnTo>
                  <a:lnTo>
                    <a:pt x="565451" y="137565"/>
                  </a:lnTo>
                  <a:lnTo>
                    <a:pt x="549578" y="100528"/>
                  </a:lnTo>
                  <a:lnTo>
                    <a:pt x="486087" y="58200"/>
                  </a:lnTo>
                  <a:lnTo>
                    <a:pt x="438468" y="52909"/>
                  </a:lnTo>
                  <a:lnTo>
                    <a:pt x="264548" y="52909"/>
                  </a:lnTo>
                  <a:lnTo>
                    <a:pt x="0" y="52909"/>
                  </a:lnTo>
                  <a:close/>
                </a:path>
                <a:path w="570865" h="5110480">
                  <a:moveTo>
                    <a:pt x="0" y="0"/>
                  </a:moveTo>
                  <a:lnTo>
                    <a:pt x="132274" y="52909"/>
                  </a:lnTo>
                  <a:lnTo>
                    <a:pt x="0" y="105819"/>
                  </a:lnTo>
                </a:path>
                <a:path w="570865" h="5110480">
                  <a:moveTo>
                    <a:pt x="438468" y="5004199"/>
                  </a:moveTo>
                  <a:lnTo>
                    <a:pt x="438468" y="5110019"/>
                  </a:lnTo>
                </a:path>
              </a:pathLst>
            </a:custGeom>
            <a:ln w="26454">
              <a:solidFill>
                <a:srgbClr val="609B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796272" y="2407114"/>
            <a:ext cx="127635" cy="109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45" dirty="0">
                <a:latin typeface="Lucida Sans Unicode"/>
                <a:cs typeface="Lucida Sans Unicode"/>
              </a:rPr>
              <a:t>*</a:t>
            </a:r>
            <a:endParaRPr sz="14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1450" spc="45" dirty="0">
                <a:latin typeface="Lucida Sans Unicode"/>
                <a:cs typeface="Lucida Sans Unicode"/>
              </a:rPr>
              <a:t>*</a:t>
            </a:r>
            <a:endParaRPr sz="14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1450" spc="45" dirty="0">
                <a:latin typeface="Lucida Sans Unicode"/>
                <a:cs typeface="Lucida Sans Unicode"/>
              </a:rPr>
              <a:t>*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769289" y="4708162"/>
            <a:ext cx="570865" cy="3840479"/>
          </a:xfrm>
          <a:custGeom>
            <a:avLst/>
            <a:gdLst/>
            <a:ahLst/>
            <a:cxnLst/>
            <a:rect l="l" t="t" r="r" b="b"/>
            <a:pathLst>
              <a:path w="570865" h="3840479">
                <a:moveTo>
                  <a:pt x="0" y="52909"/>
                </a:moveTo>
                <a:lnTo>
                  <a:pt x="264548" y="52909"/>
                </a:lnTo>
                <a:lnTo>
                  <a:pt x="438468" y="52909"/>
                </a:lnTo>
                <a:lnTo>
                  <a:pt x="486087" y="58200"/>
                </a:lnTo>
                <a:lnTo>
                  <a:pt x="523123" y="74073"/>
                </a:lnTo>
                <a:lnTo>
                  <a:pt x="549578" y="100528"/>
                </a:lnTo>
                <a:lnTo>
                  <a:pt x="565451" y="137565"/>
                </a:lnTo>
                <a:lnTo>
                  <a:pt x="570742" y="185184"/>
                </a:lnTo>
                <a:lnTo>
                  <a:pt x="570742" y="3655000"/>
                </a:lnTo>
                <a:lnTo>
                  <a:pt x="565451" y="3702619"/>
                </a:lnTo>
                <a:lnTo>
                  <a:pt x="549578" y="3739656"/>
                </a:lnTo>
                <a:lnTo>
                  <a:pt x="486087" y="3781984"/>
                </a:lnTo>
                <a:lnTo>
                  <a:pt x="438468" y="3787275"/>
                </a:lnTo>
                <a:lnTo>
                  <a:pt x="306193" y="3787275"/>
                </a:lnTo>
                <a:lnTo>
                  <a:pt x="438468" y="3787275"/>
                </a:lnTo>
                <a:lnTo>
                  <a:pt x="486087" y="3781984"/>
                </a:lnTo>
                <a:lnTo>
                  <a:pt x="523123" y="3766111"/>
                </a:lnTo>
                <a:lnTo>
                  <a:pt x="549578" y="3739656"/>
                </a:lnTo>
                <a:lnTo>
                  <a:pt x="565451" y="3702619"/>
                </a:lnTo>
                <a:lnTo>
                  <a:pt x="570742" y="3655000"/>
                </a:lnTo>
                <a:lnTo>
                  <a:pt x="570742" y="185184"/>
                </a:lnTo>
                <a:lnTo>
                  <a:pt x="565451" y="137565"/>
                </a:lnTo>
                <a:lnTo>
                  <a:pt x="549578" y="100528"/>
                </a:lnTo>
                <a:lnTo>
                  <a:pt x="486087" y="58200"/>
                </a:lnTo>
                <a:lnTo>
                  <a:pt x="438468" y="52909"/>
                </a:lnTo>
                <a:lnTo>
                  <a:pt x="264548" y="52909"/>
                </a:lnTo>
                <a:lnTo>
                  <a:pt x="0" y="52909"/>
                </a:lnTo>
                <a:close/>
              </a:path>
              <a:path w="570865" h="3840479">
                <a:moveTo>
                  <a:pt x="0" y="0"/>
                </a:moveTo>
                <a:lnTo>
                  <a:pt x="132274" y="52909"/>
                </a:lnTo>
                <a:lnTo>
                  <a:pt x="0" y="105819"/>
                </a:lnTo>
              </a:path>
              <a:path w="570865" h="3840479">
                <a:moveTo>
                  <a:pt x="438468" y="3734365"/>
                </a:moveTo>
                <a:lnTo>
                  <a:pt x="438468" y="3840185"/>
                </a:lnTo>
              </a:path>
            </a:pathLst>
          </a:custGeom>
          <a:ln w="26454">
            <a:solidFill>
              <a:srgbClr val="609B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102465" y="8257871"/>
            <a:ext cx="13144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50" dirty="0">
                <a:latin typeface="Lucida Sans Unicode"/>
                <a:cs typeface="Lucida Sans Unicode"/>
              </a:rPr>
              <a:t>1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966749" y="5118105"/>
            <a:ext cx="2080895" cy="1746250"/>
            <a:chOff x="12966749" y="5118105"/>
            <a:chExt cx="2080895" cy="1746250"/>
          </a:xfrm>
        </p:grpSpPr>
        <p:sp>
          <p:nvSpPr>
            <p:cNvPr id="13" name="object 13"/>
            <p:cNvSpPr/>
            <p:nvPr/>
          </p:nvSpPr>
          <p:spPr>
            <a:xfrm>
              <a:off x="12980084" y="5131440"/>
              <a:ext cx="2054225" cy="1719580"/>
            </a:xfrm>
            <a:custGeom>
              <a:avLst/>
              <a:gdLst/>
              <a:ahLst/>
              <a:cxnLst/>
              <a:rect l="l" t="t" r="r" b="b"/>
              <a:pathLst>
                <a:path w="2054225" h="1719579">
                  <a:moveTo>
                    <a:pt x="1789205" y="52909"/>
                  </a:moveTo>
                  <a:lnTo>
                    <a:pt x="1921479" y="52909"/>
                  </a:lnTo>
                  <a:lnTo>
                    <a:pt x="1969098" y="58200"/>
                  </a:lnTo>
                  <a:lnTo>
                    <a:pt x="2006135" y="74073"/>
                  </a:lnTo>
                  <a:lnTo>
                    <a:pt x="2032589" y="100528"/>
                  </a:lnTo>
                  <a:lnTo>
                    <a:pt x="2048462" y="137565"/>
                  </a:lnTo>
                  <a:lnTo>
                    <a:pt x="2053753" y="185184"/>
                  </a:lnTo>
                  <a:lnTo>
                    <a:pt x="2053753" y="1534381"/>
                  </a:lnTo>
                  <a:lnTo>
                    <a:pt x="2048462" y="1581999"/>
                  </a:lnTo>
                  <a:lnTo>
                    <a:pt x="2032589" y="1619036"/>
                  </a:lnTo>
                  <a:lnTo>
                    <a:pt x="1969098" y="1661364"/>
                  </a:lnTo>
                  <a:lnTo>
                    <a:pt x="1921479" y="1666655"/>
                  </a:lnTo>
                  <a:lnTo>
                    <a:pt x="264548" y="1666655"/>
                  </a:lnTo>
                  <a:lnTo>
                    <a:pt x="0" y="1666655"/>
                  </a:lnTo>
                  <a:lnTo>
                    <a:pt x="264548" y="1666655"/>
                  </a:lnTo>
                  <a:lnTo>
                    <a:pt x="1921479" y="1666655"/>
                  </a:lnTo>
                  <a:lnTo>
                    <a:pt x="1969098" y="1661364"/>
                  </a:lnTo>
                  <a:lnTo>
                    <a:pt x="2006135" y="1645491"/>
                  </a:lnTo>
                  <a:lnTo>
                    <a:pt x="2032589" y="1619036"/>
                  </a:lnTo>
                  <a:lnTo>
                    <a:pt x="2048462" y="1581999"/>
                  </a:lnTo>
                  <a:lnTo>
                    <a:pt x="2053753" y="1534381"/>
                  </a:lnTo>
                  <a:lnTo>
                    <a:pt x="2053753" y="185184"/>
                  </a:lnTo>
                  <a:lnTo>
                    <a:pt x="2048462" y="137565"/>
                  </a:lnTo>
                  <a:lnTo>
                    <a:pt x="2032589" y="100528"/>
                  </a:lnTo>
                  <a:lnTo>
                    <a:pt x="1969098" y="58200"/>
                  </a:lnTo>
                  <a:lnTo>
                    <a:pt x="1921479" y="52909"/>
                  </a:lnTo>
                  <a:lnTo>
                    <a:pt x="1789205" y="52909"/>
                  </a:lnTo>
                  <a:close/>
                </a:path>
                <a:path w="2054225" h="1719579">
                  <a:moveTo>
                    <a:pt x="1789205" y="0"/>
                  </a:moveTo>
                  <a:lnTo>
                    <a:pt x="1921479" y="52909"/>
                  </a:lnTo>
                  <a:lnTo>
                    <a:pt x="1789205" y="105819"/>
                  </a:lnTo>
                </a:path>
                <a:path w="2054225" h="1719579">
                  <a:moveTo>
                    <a:pt x="132274" y="1613745"/>
                  </a:moveTo>
                  <a:lnTo>
                    <a:pt x="132274" y="1719565"/>
                  </a:lnTo>
                </a:path>
              </a:pathLst>
            </a:custGeom>
            <a:ln w="26454">
              <a:solidFill>
                <a:srgbClr val="609B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80084" y="5554718"/>
              <a:ext cx="2054225" cy="1296670"/>
            </a:xfrm>
            <a:custGeom>
              <a:avLst/>
              <a:gdLst/>
              <a:ahLst/>
              <a:cxnLst/>
              <a:rect l="l" t="t" r="r" b="b"/>
              <a:pathLst>
                <a:path w="2054225" h="1296670">
                  <a:moveTo>
                    <a:pt x="1789205" y="52909"/>
                  </a:moveTo>
                  <a:lnTo>
                    <a:pt x="1921479" y="52909"/>
                  </a:lnTo>
                  <a:lnTo>
                    <a:pt x="1969098" y="58200"/>
                  </a:lnTo>
                  <a:lnTo>
                    <a:pt x="2006135" y="74073"/>
                  </a:lnTo>
                  <a:lnTo>
                    <a:pt x="2032589" y="100528"/>
                  </a:lnTo>
                  <a:lnTo>
                    <a:pt x="2048462" y="137565"/>
                  </a:lnTo>
                  <a:lnTo>
                    <a:pt x="2053753" y="185184"/>
                  </a:lnTo>
                  <a:lnTo>
                    <a:pt x="2053753" y="1111103"/>
                  </a:lnTo>
                  <a:lnTo>
                    <a:pt x="2048462" y="1158721"/>
                  </a:lnTo>
                  <a:lnTo>
                    <a:pt x="2032589" y="1195758"/>
                  </a:lnTo>
                  <a:lnTo>
                    <a:pt x="1969098" y="1238086"/>
                  </a:lnTo>
                  <a:lnTo>
                    <a:pt x="1921479" y="1243377"/>
                  </a:lnTo>
                  <a:lnTo>
                    <a:pt x="264548" y="1243377"/>
                  </a:lnTo>
                  <a:lnTo>
                    <a:pt x="0" y="1243377"/>
                  </a:lnTo>
                  <a:lnTo>
                    <a:pt x="264548" y="1243377"/>
                  </a:lnTo>
                  <a:lnTo>
                    <a:pt x="1921479" y="1243377"/>
                  </a:lnTo>
                  <a:lnTo>
                    <a:pt x="1969098" y="1238086"/>
                  </a:lnTo>
                  <a:lnTo>
                    <a:pt x="2006135" y="1222213"/>
                  </a:lnTo>
                  <a:lnTo>
                    <a:pt x="2032589" y="1195758"/>
                  </a:lnTo>
                  <a:lnTo>
                    <a:pt x="2048462" y="1158721"/>
                  </a:lnTo>
                  <a:lnTo>
                    <a:pt x="2053753" y="1111103"/>
                  </a:lnTo>
                  <a:lnTo>
                    <a:pt x="2053753" y="185184"/>
                  </a:lnTo>
                  <a:lnTo>
                    <a:pt x="2048462" y="137565"/>
                  </a:lnTo>
                  <a:lnTo>
                    <a:pt x="2032589" y="100528"/>
                  </a:lnTo>
                  <a:lnTo>
                    <a:pt x="1969098" y="58200"/>
                  </a:lnTo>
                  <a:lnTo>
                    <a:pt x="1921479" y="52909"/>
                  </a:lnTo>
                  <a:lnTo>
                    <a:pt x="1789205" y="52909"/>
                  </a:lnTo>
                  <a:close/>
                </a:path>
                <a:path w="2054225" h="1296670">
                  <a:moveTo>
                    <a:pt x="1789205" y="0"/>
                  </a:moveTo>
                  <a:lnTo>
                    <a:pt x="1921479" y="52909"/>
                  </a:lnTo>
                  <a:lnTo>
                    <a:pt x="1789205" y="105819"/>
                  </a:lnTo>
                </a:path>
                <a:path w="2054225" h="1296670">
                  <a:moveTo>
                    <a:pt x="132274" y="1190467"/>
                  </a:moveTo>
                  <a:lnTo>
                    <a:pt x="132274" y="1296287"/>
                  </a:lnTo>
                </a:path>
              </a:pathLst>
            </a:custGeom>
            <a:ln w="26454">
              <a:solidFill>
                <a:srgbClr val="609B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796272" y="4523506"/>
            <a:ext cx="127635" cy="109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45" dirty="0">
                <a:latin typeface="Lucida Sans Unicode"/>
                <a:cs typeface="Lucida Sans Unicode"/>
              </a:rPr>
              <a:t>*</a:t>
            </a:r>
            <a:endParaRPr sz="14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1450" spc="45" dirty="0">
                <a:latin typeface="Lucida Sans Unicode"/>
                <a:cs typeface="Lucida Sans Unicode"/>
              </a:rPr>
              <a:t>*</a:t>
            </a:r>
            <a:endParaRPr sz="14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1450" spc="45" dirty="0">
                <a:latin typeface="Lucida Sans Unicode"/>
                <a:cs typeface="Lucida Sans Unicode"/>
              </a:rPr>
              <a:t>*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07066" y="6560529"/>
            <a:ext cx="13144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50" dirty="0">
                <a:latin typeface="Lucida Sans Unicode"/>
                <a:cs typeface="Lucida Sans Unicode"/>
              </a:rPr>
              <a:t>1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470967" y="5370178"/>
            <a:ext cx="2322195" cy="4801235"/>
          </a:xfrm>
          <a:custGeom>
            <a:avLst/>
            <a:gdLst/>
            <a:ahLst/>
            <a:cxnLst/>
            <a:rect l="l" t="t" r="r" b="b"/>
            <a:pathLst>
              <a:path w="2322195" h="4801234">
                <a:moveTo>
                  <a:pt x="0" y="52909"/>
                </a:moveTo>
                <a:lnTo>
                  <a:pt x="264548" y="52909"/>
                </a:lnTo>
                <a:lnTo>
                  <a:pt x="1028590" y="52909"/>
                </a:lnTo>
                <a:lnTo>
                  <a:pt x="1076209" y="58200"/>
                </a:lnTo>
                <a:lnTo>
                  <a:pt x="1113245" y="74073"/>
                </a:lnTo>
                <a:lnTo>
                  <a:pt x="1139700" y="100528"/>
                </a:lnTo>
                <a:lnTo>
                  <a:pt x="1155573" y="137565"/>
                </a:lnTo>
                <a:lnTo>
                  <a:pt x="1160864" y="185184"/>
                </a:lnTo>
                <a:lnTo>
                  <a:pt x="1160864" y="4615795"/>
                </a:lnTo>
                <a:lnTo>
                  <a:pt x="1166155" y="4663413"/>
                </a:lnTo>
                <a:lnTo>
                  <a:pt x="1182028" y="4700450"/>
                </a:lnTo>
                <a:lnTo>
                  <a:pt x="1208483" y="4726905"/>
                </a:lnTo>
                <a:lnTo>
                  <a:pt x="1245520" y="4742778"/>
                </a:lnTo>
                <a:lnTo>
                  <a:pt x="1293139" y="4748069"/>
                </a:lnTo>
                <a:lnTo>
                  <a:pt x="2057180" y="4748069"/>
                </a:lnTo>
                <a:lnTo>
                  <a:pt x="2321729" y="4748069"/>
                </a:lnTo>
                <a:lnTo>
                  <a:pt x="2057180" y="4748069"/>
                </a:lnTo>
                <a:lnTo>
                  <a:pt x="1293139" y="4748069"/>
                </a:lnTo>
                <a:lnTo>
                  <a:pt x="1245520" y="4742778"/>
                </a:lnTo>
                <a:lnTo>
                  <a:pt x="1208483" y="4726905"/>
                </a:lnTo>
                <a:lnTo>
                  <a:pt x="1182028" y="4700450"/>
                </a:lnTo>
                <a:lnTo>
                  <a:pt x="1166155" y="4663413"/>
                </a:lnTo>
                <a:lnTo>
                  <a:pt x="1160864" y="4615795"/>
                </a:lnTo>
                <a:lnTo>
                  <a:pt x="1160864" y="185184"/>
                </a:lnTo>
                <a:lnTo>
                  <a:pt x="1155573" y="137565"/>
                </a:lnTo>
                <a:lnTo>
                  <a:pt x="1139700" y="100528"/>
                </a:lnTo>
                <a:lnTo>
                  <a:pt x="1113245" y="74073"/>
                </a:lnTo>
                <a:lnTo>
                  <a:pt x="1076209" y="58200"/>
                </a:lnTo>
                <a:lnTo>
                  <a:pt x="1028590" y="52909"/>
                </a:lnTo>
                <a:lnTo>
                  <a:pt x="264548" y="52909"/>
                </a:lnTo>
                <a:lnTo>
                  <a:pt x="0" y="52909"/>
                </a:lnTo>
                <a:close/>
              </a:path>
              <a:path w="2322195" h="4801234">
                <a:moveTo>
                  <a:pt x="0" y="0"/>
                </a:moveTo>
                <a:lnTo>
                  <a:pt x="132274" y="52909"/>
                </a:lnTo>
                <a:lnTo>
                  <a:pt x="0" y="105819"/>
                </a:lnTo>
              </a:path>
              <a:path w="2322195" h="4801234">
                <a:moveTo>
                  <a:pt x="2189454" y="4695159"/>
                </a:moveTo>
                <a:lnTo>
                  <a:pt x="2189454" y="4800979"/>
                </a:lnTo>
              </a:path>
            </a:pathLst>
          </a:custGeom>
          <a:ln w="26454">
            <a:solidFill>
              <a:srgbClr val="609B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97950" y="5185522"/>
            <a:ext cx="12763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45" dirty="0">
                <a:latin typeface="Lucida Sans Unicode"/>
                <a:cs typeface="Lucida Sans Unicode"/>
              </a:rPr>
              <a:t>*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634430" y="9880682"/>
            <a:ext cx="13144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50" dirty="0">
                <a:latin typeface="Lucida Sans Unicode"/>
                <a:cs typeface="Lucida Sans Unicode"/>
              </a:rPr>
              <a:t>1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792697" y="9483331"/>
            <a:ext cx="3228340" cy="423545"/>
          </a:xfrm>
          <a:prstGeom prst="rect">
            <a:avLst/>
          </a:prstGeom>
          <a:solidFill>
            <a:srgbClr val="306896"/>
          </a:solidFill>
        </p:spPr>
        <p:txBody>
          <a:bodyPr vert="horz" wrap="square" lIns="0" tIns="83185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655"/>
              </a:spcBef>
            </a:pPr>
            <a:r>
              <a:rPr sz="1350" spc="-35" dirty="0">
                <a:solidFill>
                  <a:srgbClr val="FFFFFF"/>
                </a:solidFill>
                <a:latin typeface="Arial Black"/>
                <a:cs typeface="Arial Black"/>
              </a:rPr>
              <a:t>EducationLevels</a:t>
            </a:r>
            <a:endParaRPr sz="1350">
              <a:latin typeface="Arial Black"/>
              <a:cs typeface="Arial Black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792697" y="9906609"/>
            <a:ext cx="3228340" cy="847090"/>
            <a:chOff x="10792697" y="9906609"/>
            <a:chExt cx="3228340" cy="847090"/>
          </a:xfrm>
        </p:grpSpPr>
        <p:sp>
          <p:nvSpPr>
            <p:cNvPr id="22" name="object 22"/>
            <p:cNvSpPr/>
            <p:nvPr/>
          </p:nvSpPr>
          <p:spPr>
            <a:xfrm>
              <a:off x="10792697" y="9906609"/>
              <a:ext cx="3228340" cy="423545"/>
            </a:xfrm>
            <a:custGeom>
              <a:avLst/>
              <a:gdLst/>
              <a:ahLst/>
              <a:cxnLst/>
              <a:rect l="l" t="t" r="r" b="b"/>
              <a:pathLst>
                <a:path w="3228340" h="423545">
                  <a:moveTo>
                    <a:pt x="3228134" y="423278"/>
                  </a:moveTo>
                  <a:lnTo>
                    <a:pt x="0" y="423278"/>
                  </a:lnTo>
                  <a:lnTo>
                    <a:pt x="0" y="0"/>
                  </a:lnTo>
                  <a:lnTo>
                    <a:pt x="3228134" y="0"/>
                  </a:lnTo>
                  <a:lnTo>
                    <a:pt x="3228134" y="423278"/>
                  </a:lnTo>
                  <a:close/>
                </a:path>
              </a:pathLst>
            </a:custGeom>
            <a:solidFill>
              <a:srgbClr val="DDE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9740" y="10028963"/>
              <a:ext cx="138888" cy="13888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792697" y="10329887"/>
              <a:ext cx="3228340" cy="423545"/>
            </a:xfrm>
            <a:custGeom>
              <a:avLst/>
              <a:gdLst/>
              <a:ahLst/>
              <a:cxnLst/>
              <a:rect l="l" t="t" r="r" b="b"/>
              <a:pathLst>
                <a:path w="3228340" h="423545">
                  <a:moveTo>
                    <a:pt x="3228134" y="423278"/>
                  </a:moveTo>
                  <a:lnTo>
                    <a:pt x="0" y="423278"/>
                  </a:lnTo>
                  <a:lnTo>
                    <a:pt x="0" y="0"/>
                  </a:lnTo>
                  <a:lnTo>
                    <a:pt x="3228134" y="0"/>
                  </a:lnTo>
                  <a:lnTo>
                    <a:pt x="3228134" y="42327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924971" y="9976580"/>
            <a:ext cx="2976245" cy="65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344420" algn="l"/>
              </a:tabLst>
            </a:pPr>
            <a:r>
              <a:rPr sz="1350" spc="-10" dirty="0">
                <a:solidFill>
                  <a:srgbClr val="6E6E6E"/>
                </a:solidFill>
                <a:latin typeface="Arial Black"/>
                <a:cs typeface="Arial Black"/>
              </a:rPr>
              <a:t>EducationLevelID</a:t>
            </a:r>
            <a:r>
              <a:rPr sz="1350" dirty="0">
                <a:solidFill>
                  <a:srgbClr val="6E6E6E"/>
                </a:solidFill>
                <a:latin typeface="Arial Black"/>
                <a:cs typeface="Arial Black"/>
              </a:rPr>
              <a:t>	</a:t>
            </a:r>
            <a:r>
              <a:rPr sz="1350" spc="-55" dirty="0">
                <a:solidFill>
                  <a:srgbClr val="999999"/>
                </a:solidFill>
                <a:latin typeface="Arial Black"/>
                <a:cs typeface="Arial Black"/>
              </a:rPr>
              <a:t>integer</a:t>
            </a:r>
            <a:endParaRPr sz="13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714"/>
              </a:spcBef>
              <a:tabLst>
                <a:tab pos="2357755" algn="l"/>
              </a:tabLst>
            </a:pPr>
            <a:r>
              <a:rPr sz="13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EducationLevel</a:t>
            </a:r>
            <a:r>
              <a:rPr sz="1350" dirty="0">
                <a:solidFill>
                  <a:srgbClr val="6E6E6E"/>
                </a:solidFill>
                <a:latin typeface="Lucida Sans Unicode"/>
                <a:cs typeface="Lucida Sans Unicode"/>
              </a:rPr>
              <a:t>	</a:t>
            </a:r>
            <a:r>
              <a:rPr sz="1350" spc="-10" dirty="0">
                <a:solidFill>
                  <a:srgbClr val="999999"/>
                </a:solidFill>
                <a:latin typeface="Lucida Sans Unicode"/>
                <a:cs typeface="Lucida Sans Unicode"/>
              </a:rPr>
              <a:t>varchar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019163" y="7860520"/>
            <a:ext cx="3056890" cy="423545"/>
          </a:xfrm>
          <a:prstGeom prst="rect">
            <a:avLst/>
          </a:prstGeom>
          <a:solidFill>
            <a:srgbClr val="306896"/>
          </a:solidFill>
        </p:spPr>
        <p:txBody>
          <a:bodyPr vert="horz" wrap="square" lIns="0" tIns="83185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655"/>
              </a:spcBef>
            </a:pPr>
            <a:r>
              <a:rPr sz="1350" spc="-45" dirty="0">
                <a:solidFill>
                  <a:srgbClr val="FFFFFF"/>
                </a:solidFill>
                <a:latin typeface="Arial Black"/>
                <a:cs typeface="Arial Black"/>
              </a:rPr>
              <a:t>SatisfactionLevels</a:t>
            </a:r>
            <a:endParaRPr sz="1350">
              <a:latin typeface="Arial Black"/>
              <a:cs typeface="Arial Black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019163" y="8283799"/>
            <a:ext cx="3056890" cy="847090"/>
            <a:chOff x="12019163" y="8283799"/>
            <a:chExt cx="3056890" cy="847090"/>
          </a:xfrm>
        </p:grpSpPr>
        <p:sp>
          <p:nvSpPr>
            <p:cNvPr id="28" name="object 28"/>
            <p:cNvSpPr/>
            <p:nvPr/>
          </p:nvSpPr>
          <p:spPr>
            <a:xfrm>
              <a:off x="12019163" y="8283799"/>
              <a:ext cx="3056890" cy="423545"/>
            </a:xfrm>
            <a:custGeom>
              <a:avLst/>
              <a:gdLst/>
              <a:ahLst/>
              <a:cxnLst/>
              <a:rect l="l" t="t" r="r" b="b"/>
              <a:pathLst>
                <a:path w="3056890" h="423545">
                  <a:moveTo>
                    <a:pt x="3056320" y="423278"/>
                  </a:moveTo>
                  <a:lnTo>
                    <a:pt x="0" y="423278"/>
                  </a:lnTo>
                  <a:lnTo>
                    <a:pt x="0" y="0"/>
                  </a:lnTo>
                  <a:lnTo>
                    <a:pt x="3056320" y="0"/>
                  </a:lnTo>
                  <a:lnTo>
                    <a:pt x="3056320" y="423278"/>
                  </a:lnTo>
                  <a:close/>
                </a:path>
              </a:pathLst>
            </a:custGeom>
            <a:solidFill>
              <a:srgbClr val="DDE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05189" y="8406152"/>
              <a:ext cx="138888" cy="13888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2019163" y="8707077"/>
              <a:ext cx="3056890" cy="423545"/>
            </a:xfrm>
            <a:custGeom>
              <a:avLst/>
              <a:gdLst/>
              <a:ahLst/>
              <a:cxnLst/>
              <a:rect l="l" t="t" r="r" b="b"/>
              <a:pathLst>
                <a:path w="3056890" h="423545">
                  <a:moveTo>
                    <a:pt x="3056320" y="423278"/>
                  </a:moveTo>
                  <a:lnTo>
                    <a:pt x="0" y="423278"/>
                  </a:lnTo>
                  <a:lnTo>
                    <a:pt x="0" y="0"/>
                  </a:lnTo>
                  <a:lnTo>
                    <a:pt x="3056320" y="0"/>
                  </a:lnTo>
                  <a:lnTo>
                    <a:pt x="3056320" y="42327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2151437" y="8353769"/>
            <a:ext cx="2804795" cy="65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172970" algn="l"/>
              </a:tabLst>
            </a:pPr>
            <a:r>
              <a:rPr sz="1350" spc="-10" dirty="0">
                <a:solidFill>
                  <a:srgbClr val="6E6E6E"/>
                </a:solidFill>
                <a:latin typeface="Arial Black"/>
                <a:cs typeface="Arial Black"/>
              </a:rPr>
              <a:t>SatisfactionID</a:t>
            </a:r>
            <a:r>
              <a:rPr sz="1350" dirty="0">
                <a:solidFill>
                  <a:srgbClr val="6E6E6E"/>
                </a:solidFill>
                <a:latin typeface="Arial Black"/>
                <a:cs typeface="Arial Black"/>
              </a:rPr>
              <a:t>	</a:t>
            </a:r>
            <a:r>
              <a:rPr sz="1350" spc="-55" dirty="0">
                <a:solidFill>
                  <a:srgbClr val="999999"/>
                </a:solidFill>
                <a:latin typeface="Arial Black"/>
                <a:cs typeface="Arial Black"/>
              </a:rPr>
              <a:t>integer</a:t>
            </a:r>
            <a:endParaRPr sz="13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714"/>
              </a:spcBef>
              <a:tabLst>
                <a:tab pos="2186305" algn="l"/>
              </a:tabLst>
            </a:pPr>
            <a:r>
              <a:rPr sz="13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SatisfactionLevel</a:t>
            </a:r>
            <a:r>
              <a:rPr sz="1350" dirty="0">
                <a:solidFill>
                  <a:srgbClr val="6E6E6E"/>
                </a:solidFill>
                <a:latin typeface="Lucida Sans Unicode"/>
                <a:cs typeface="Lucida Sans Unicode"/>
              </a:rPr>
              <a:t>	</a:t>
            </a:r>
            <a:r>
              <a:rPr sz="1350" spc="-10" dirty="0">
                <a:solidFill>
                  <a:srgbClr val="999999"/>
                </a:solidFill>
                <a:latin typeface="Lucida Sans Unicode"/>
                <a:cs typeface="Lucida Sans Unicode"/>
              </a:rPr>
              <a:t>varchar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385729" y="6163178"/>
            <a:ext cx="2594610" cy="423545"/>
          </a:xfrm>
          <a:prstGeom prst="rect">
            <a:avLst/>
          </a:prstGeom>
          <a:solidFill>
            <a:srgbClr val="306896"/>
          </a:solidFill>
        </p:spPr>
        <p:txBody>
          <a:bodyPr vert="horz" wrap="square" lIns="0" tIns="83185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655"/>
              </a:spcBef>
            </a:pPr>
            <a:r>
              <a:rPr sz="1350" spc="-20" dirty="0">
                <a:solidFill>
                  <a:srgbClr val="FFFFFF"/>
                </a:solidFill>
                <a:latin typeface="Arial Black"/>
                <a:cs typeface="Arial Black"/>
              </a:rPr>
              <a:t>RatingLevels</a:t>
            </a:r>
            <a:endParaRPr sz="1350">
              <a:latin typeface="Arial Black"/>
              <a:cs typeface="Arial Black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385729" y="6586456"/>
            <a:ext cx="2594610" cy="847090"/>
            <a:chOff x="10385729" y="6586456"/>
            <a:chExt cx="2594610" cy="847090"/>
          </a:xfrm>
        </p:grpSpPr>
        <p:sp>
          <p:nvSpPr>
            <p:cNvPr id="34" name="object 34"/>
            <p:cNvSpPr/>
            <p:nvPr/>
          </p:nvSpPr>
          <p:spPr>
            <a:xfrm>
              <a:off x="10385729" y="6586456"/>
              <a:ext cx="2594610" cy="423545"/>
            </a:xfrm>
            <a:custGeom>
              <a:avLst/>
              <a:gdLst/>
              <a:ahLst/>
              <a:cxnLst/>
              <a:rect l="l" t="t" r="r" b="b"/>
              <a:pathLst>
                <a:path w="2594609" h="423545">
                  <a:moveTo>
                    <a:pt x="2594354" y="423278"/>
                  </a:moveTo>
                  <a:lnTo>
                    <a:pt x="0" y="423278"/>
                  </a:lnTo>
                  <a:lnTo>
                    <a:pt x="0" y="0"/>
                  </a:lnTo>
                  <a:lnTo>
                    <a:pt x="2594354" y="0"/>
                  </a:lnTo>
                  <a:lnTo>
                    <a:pt x="2594354" y="423278"/>
                  </a:lnTo>
                  <a:close/>
                </a:path>
              </a:pathLst>
            </a:custGeom>
            <a:solidFill>
              <a:srgbClr val="DDE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9790" y="6708810"/>
              <a:ext cx="138888" cy="13888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385729" y="7009734"/>
              <a:ext cx="2594610" cy="423545"/>
            </a:xfrm>
            <a:custGeom>
              <a:avLst/>
              <a:gdLst/>
              <a:ahLst/>
              <a:cxnLst/>
              <a:rect l="l" t="t" r="r" b="b"/>
              <a:pathLst>
                <a:path w="2594609" h="423545">
                  <a:moveTo>
                    <a:pt x="2594354" y="423278"/>
                  </a:moveTo>
                  <a:lnTo>
                    <a:pt x="0" y="423278"/>
                  </a:lnTo>
                  <a:lnTo>
                    <a:pt x="0" y="0"/>
                  </a:lnTo>
                  <a:lnTo>
                    <a:pt x="2594354" y="0"/>
                  </a:lnTo>
                  <a:lnTo>
                    <a:pt x="2594354" y="42327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518004" y="6656428"/>
            <a:ext cx="2342515" cy="65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710689" algn="l"/>
              </a:tabLst>
            </a:pPr>
            <a:r>
              <a:rPr sz="1350" spc="-10" dirty="0">
                <a:solidFill>
                  <a:srgbClr val="6E6E6E"/>
                </a:solidFill>
                <a:latin typeface="Arial Black"/>
                <a:cs typeface="Arial Black"/>
              </a:rPr>
              <a:t>RatingID</a:t>
            </a:r>
            <a:r>
              <a:rPr sz="1350" dirty="0">
                <a:solidFill>
                  <a:srgbClr val="6E6E6E"/>
                </a:solidFill>
                <a:latin typeface="Arial Black"/>
                <a:cs typeface="Arial Black"/>
              </a:rPr>
              <a:t>	</a:t>
            </a:r>
            <a:r>
              <a:rPr sz="1350" spc="-55" dirty="0">
                <a:solidFill>
                  <a:srgbClr val="999999"/>
                </a:solidFill>
                <a:latin typeface="Arial Black"/>
                <a:cs typeface="Arial Black"/>
              </a:rPr>
              <a:t>integer</a:t>
            </a:r>
            <a:endParaRPr sz="13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714"/>
              </a:spcBef>
              <a:tabLst>
                <a:tab pos="1724025" algn="l"/>
              </a:tabLst>
            </a:pPr>
            <a:r>
              <a:rPr sz="13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RatingLevel</a:t>
            </a:r>
            <a:r>
              <a:rPr sz="1350" dirty="0">
                <a:solidFill>
                  <a:srgbClr val="6E6E6E"/>
                </a:solidFill>
                <a:latin typeface="Lucida Sans Unicode"/>
                <a:cs typeface="Lucida Sans Unicode"/>
              </a:rPr>
              <a:t>	</a:t>
            </a:r>
            <a:r>
              <a:rPr sz="1350" spc="-10" dirty="0">
                <a:solidFill>
                  <a:srgbClr val="999999"/>
                </a:solidFill>
                <a:latin typeface="Lucida Sans Unicode"/>
                <a:cs typeface="Lucida Sans Unicode"/>
              </a:rPr>
              <a:t>varchar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346047" y="739930"/>
            <a:ext cx="4423410" cy="423545"/>
          </a:xfrm>
          <a:prstGeom prst="rect">
            <a:avLst/>
          </a:prstGeom>
          <a:solidFill>
            <a:srgbClr val="306896"/>
          </a:solidFill>
        </p:spPr>
        <p:txBody>
          <a:bodyPr vert="horz" wrap="square" lIns="0" tIns="83185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655"/>
              </a:spcBef>
            </a:pPr>
            <a:r>
              <a:rPr sz="1350" spc="-20" dirty="0">
                <a:solidFill>
                  <a:srgbClr val="FFFFFF"/>
                </a:solidFill>
                <a:latin typeface="Arial Black"/>
                <a:cs typeface="Arial Black"/>
              </a:rPr>
              <a:t>PerformanceRating</a:t>
            </a:r>
            <a:endParaRPr sz="1350">
              <a:latin typeface="Arial Black"/>
              <a:cs typeface="Arial Black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346047" y="1163208"/>
            <a:ext cx="4423410" cy="1270000"/>
            <a:chOff x="10346047" y="1163208"/>
            <a:chExt cx="4423410" cy="1270000"/>
          </a:xfrm>
        </p:grpSpPr>
        <p:sp>
          <p:nvSpPr>
            <p:cNvPr id="40" name="object 40"/>
            <p:cNvSpPr/>
            <p:nvPr/>
          </p:nvSpPr>
          <p:spPr>
            <a:xfrm>
              <a:off x="10346047" y="1163208"/>
              <a:ext cx="4423410" cy="423545"/>
            </a:xfrm>
            <a:custGeom>
              <a:avLst/>
              <a:gdLst/>
              <a:ahLst/>
              <a:cxnLst/>
              <a:rect l="l" t="t" r="r" b="b"/>
              <a:pathLst>
                <a:path w="4423409" h="423544">
                  <a:moveTo>
                    <a:pt x="4423241" y="423278"/>
                  </a:moveTo>
                  <a:lnTo>
                    <a:pt x="0" y="423278"/>
                  </a:lnTo>
                  <a:lnTo>
                    <a:pt x="0" y="0"/>
                  </a:lnTo>
                  <a:lnTo>
                    <a:pt x="4423241" y="0"/>
                  </a:lnTo>
                  <a:lnTo>
                    <a:pt x="4423241" y="42327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29975" y="1285562"/>
              <a:ext cx="138888" cy="13888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0346047" y="1586486"/>
              <a:ext cx="4423410" cy="423545"/>
            </a:xfrm>
            <a:custGeom>
              <a:avLst/>
              <a:gdLst/>
              <a:ahLst/>
              <a:cxnLst/>
              <a:rect l="l" t="t" r="r" b="b"/>
              <a:pathLst>
                <a:path w="4423409" h="423544">
                  <a:moveTo>
                    <a:pt x="4423241" y="423278"/>
                  </a:moveTo>
                  <a:lnTo>
                    <a:pt x="0" y="423278"/>
                  </a:lnTo>
                  <a:lnTo>
                    <a:pt x="0" y="0"/>
                  </a:lnTo>
                  <a:lnTo>
                    <a:pt x="4423241" y="0"/>
                  </a:lnTo>
                  <a:lnTo>
                    <a:pt x="4423241" y="423278"/>
                  </a:lnTo>
                  <a:close/>
                </a:path>
              </a:pathLst>
            </a:custGeom>
            <a:solidFill>
              <a:srgbClr val="DDE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346047" y="2009764"/>
              <a:ext cx="4423410" cy="423545"/>
            </a:xfrm>
            <a:custGeom>
              <a:avLst/>
              <a:gdLst/>
              <a:ahLst/>
              <a:cxnLst/>
              <a:rect l="l" t="t" r="r" b="b"/>
              <a:pathLst>
                <a:path w="4423409" h="423544">
                  <a:moveTo>
                    <a:pt x="4423241" y="423278"/>
                  </a:moveTo>
                  <a:lnTo>
                    <a:pt x="0" y="423278"/>
                  </a:lnTo>
                  <a:lnTo>
                    <a:pt x="0" y="0"/>
                  </a:lnTo>
                  <a:lnTo>
                    <a:pt x="4423241" y="0"/>
                  </a:lnTo>
                  <a:lnTo>
                    <a:pt x="4423241" y="42327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0478321" y="1233179"/>
            <a:ext cx="4171315" cy="107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495040" algn="l"/>
              </a:tabLst>
            </a:pPr>
            <a:r>
              <a:rPr sz="1350" spc="-10" dirty="0">
                <a:solidFill>
                  <a:srgbClr val="6E6E6E"/>
                </a:solidFill>
                <a:latin typeface="Arial Black"/>
                <a:cs typeface="Arial Black"/>
              </a:rPr>
              <a:t>PerformanceID</a:t>
            </a:r>
            <a:r>
              <a:rPr sz="1350" dirty="0">
                <a:solidFill>
                  <a:srgbClr val="6E6E6E"/>
                </a:solidFill>
                <a:latin typeface="Arial Black"/>
                <a:cs typeface="Arial Black"/>
              </a:rPr>
              <a:t>	</a:t>
            </a:r>
            <a:r>
              <a:rPr sz="1350" spc="-50" dirty="0">
                <a:solidFill>
                  <a:srgbClr val="999999"/>
                </a:solidFill>
                <a:latin typeface="Arial Black"/>
                <a:cs typeface="Arial Black"/>
              </a:rPr>
              <a:t>varchar</a:t>
            </a:r>
            <a:endParaRPr sz="13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714"/>
              </a:spcBef>
              <a:tabLst>
                <a:tab pos="3552825" algn="l"/>
              </a:tabLst>
            </a:pPr>
            <a:r>
              <a:rPr sz="13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EmployeeID</a:t>
            </a:r>
            <a:r>
              <a:rPr sz="1350" dirty="0">
                <a:solidFill>
                  <a:srgbClr val="6E6E6E"/>
                </a:solidFill>
                <a:latin typeface="Lucida Sans Unicode"/>
                <a:cs typeface="Lucida Sans Unicode"/>
              </a:rPr>
              <a:t>	</a:t>
            </a:r>
            <a:r>
              <a:rPr sz="1350" spc="-10" dirty="0">
                <a:solidFill>
                  <a:srgbClr val="999999"/>
                </a:solidFill>
                <a:latin typeface="Lucida Sans Unicode"/>
                <a:cs typeface="Lucida Sans Unicode"/>
              </a:rPr>
              <a:t>varchar</a:t>
            </a:r>
            <a:endParaRPr sz="1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715"/>
              </a:spcBef>
              <a:tabLst>
                <a:tab pos="3439160" algn="l"/>
              </a:tabLst>
            </a:pPr>
            <a:r>
              <a:rPr sz="13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ReviewDate</a:t>
            </a:r>
            <a:r>
              <a:rPr sz="1350" dirty="0">
                <a:solidFill>
                  <a:srgbClr val="6E6E6E"/>
                </a:solidFill>
                <a:latin typeface="Lucida Sans Unicode"/>
                <a:cs typeface="Lucida Sans Unicode"/>
              </a:rPr>
              <a:t>	</a:t>
            </a:r>
            <a:r>
              <a:rPr sz="1350" spc="-10" dirty="0">
                <a:solidFill>
                  <a:srgbClr val="999999"/>
                </a:solidFill>
                <a:latin typeface="Lucida Sans Unicode"/>
                <a:cs typeface="Lucida Sans Unicode"/>
              </a:rPr>
              <a:t>datetime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346042" y="2433046"/>
            <a:ext cx="4423410" cy="1270000"/>
          </a:xfrm>
          <a:custGeom>
            <a:avLst/>
            <a:gdLst/>
            <a:ahLst/>
            <a:cxnLst/>
            <a:rect l="l" t="t" r="r" b="b"/>
            <a:pathLst>
              <a:path w="4423409" h="1270000">
                <a:moveTo>
                  <a:pt x="4423245" y="0"/>
                </a:moveTo>
                <a:lnTo>
                  <a:pt x="0" y="0"/>
                </a:lnTo>
                <a:lnTo>
                  <a:pt x="0" y="423278"/>
                </a:lnTo>
                <a:lnTo>
                  <a:pt x="0" y="846556"/>
                </a:lnTo>
                <a:lnTo>
                  <a:pt x="0" y="1269834"/>
                </a:lnTo>
                <a:lnTo>
                  <a:pt x="4423245" y="1269834"/>
                </a:lnTo>
                <a:lnTo>
                  <a:pt x="4423245" y="846556"/>
                </a:lnTo>
                <a:lnTo>
                  <a:pt x="4423245" y="423278"/>
                </a:lnTo>
                <a:lnTo>
                  <a:pt x="4423245" y="0"/>
                </a:lnTo>
                <a:close/>
              </a:path>
            </a:pathLst>
          </a:custGeom>
          <a:solidFill>
            <a:srgbClr val="DDED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0478321" y="2503014"/>
            <a:ext cx="1969770" cy="107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50" spc="-20" dirty="0">
                <a:solidFill>
                  <a:srgbClr val="6E6E6E"/>
                </a:solidFill>
                <a:latin typeface="Lucida Sans Unicode"/>
                <a:cs typeface="Lucida Sans Unicode"/>
              </a:rPr>
              <a:t>EnvironmentSatisfaction</a:t>
            </a:r>
            <a:endParaRPr sz="1350">
              <a:latin typeface="Lucida Sans Unicode"/>
              <a:cs typeface="Lucida Sans Unicode"/>
            </a:endParaRPr>
          </a:p>
          <a:p>
            <a:pPr marR="45720">
              <a:lnSpc>
                <a:spcPct val="205700"/>
              </a:lnSpc>
              <a:spcBef>
                <a:spcPts val="5"/>
              </a:spcBef>
            </a:pPr>
            <a:r>
              <a:rPr sz="13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JobSatisfaction </a:t>
            </a:r>
            <a:r>
              <a:rPr sz="1350" spc="-30" dirty="0">
                <a:solidFill>
                  <a:srgbClr val="6E6E6E"/>
                </a:solidFill>
                <a:latin typeface="Lucida Sans Unicode"/>
                <a:cs typeface="Lucida Sans Unicode"/>
              </a:rPr>
              <a:t>RelationshipSatisfaction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070094" y="2503014"/>
            <a:ext cx="579120" cy="107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50" spc="-20" dirty="0">
                <a:solidFill>
                  <a:srgbClr val="999999"/>
                </a:solidFill>
                <a:latin typeface="Lucida Sans Unicode"/>
                <a:cs typeface="Lucida Sans Unicode"/>
              </a:rPr>
              <a:t>integer</a:t>
            </a:r>
            <a:endParaRPr sz="1350">
              <a:latin typeface="Lucida Sans Unicode"/>
              <a:cs typeface="Lucida Sans Unicode"/>
            </a:endParaRPr>
          </a:p>
          <a:p>
            <a:pPr marR="5080">
              <a:lnSpc>
                <a:spcPct val="205700"/>
              </a:lnSpc>
              <a:spcBef>
                <a:spcPts val="5"/>
              </a:spcBef>
            </a:pPr>
            <a:r>
              <a:rPr sz="1350" spc="-35" dirty="0">
                <a:solidFill>
                  <a:srgbClr val="999999"/>
                </a:solidFill>
                <a:latin typeface="Lucida Sans Unicode"/>
                <a:cs typeface="Lucida Sans Unicode"/>
              </a:rPr>
              <a:t>integer integer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346042" y="3702881"/>
            <a:ext cx="4423410" cy="847090"/>
          </a:xfrm>
          <a:custGeom>
            <a:avLst/>
            <a:gdLst/>
            <a:ahLst/>
            <a:cxnLst/>
            <a:rect l="l" t="t" r="r" b="b"/>
            <a:pathLst>
              <a:path w="4423409" h="847089">
                <a:moveTo>
                  <a:pt x="4423245" y="0"/>
                </a:moveTo>
                <a:lnTo>
                  <a:pt x="0" y="0"/>
                </a:lnTo>
                <a:lnTo>
                  <a:pt x="0" y="423278"/>
                </a:lnTo>
                <a:lnTo>
                  <a:pt x="0" y="846556"/>
                </a:lnTo>
                <a:lnTo>
                  <a:pt x="4423245" y="846556"/>
                </a:lnTo>
                <a:lnTo>
                  <a:pt x="4423245" y="423278"/>
                </a:lnTo>
                <a:lnTo>
                  <a:pt x="4423245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478321" y="3772848"/>
            <a:ext cx="2654300" cy="65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solidFill>
                  <a:srgbClr val="6E6E6E"/>
                </a:solidFill>
                <a:latin typeface="Lucida Sans Unicode"/>
                <a:cs typeface="Lucida Sans Unicode"/>
              </a:rPr>
              <a:t>TrainingOpportunitiesWithinYear</a:t>
            </a:r>
            <a:endParaRPr sz="1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714"/>
              </a:spcBef>
            </a:pPr>
            <a:r>
              <a:rPr sz="13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TrainingOpportunitiesTaken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070094" y="3772848"/>
            <a:ext cx="579120" cy="65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50" spc="-20" dirty="0">
                <a:solidFill>
                  <a:srgbClr val="999999"/>
                </a:solidFill>
                <a:latin typeface="Lucida Sans Unicode"/>
                <a:cs typeface="Lucida Sans Unicode"/>
              </a:rPr>
              <a:t>integer</a:t>
            </a:r>
            <a:endParaRPr sz="1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714"/>
              </a:spcBef>
            </a:pPr>
            <a:r>
              <a:rPr sz="1350" spc="-20" dirty="0">
                <a:solidFill>
                  <a:srgbClr val="999999"/>
                </a:solidFill>
                <a:latin typeface="Lucida Sans Unicode"/>
                <a:cs typeface="Lucida Sans Unicode"/>
              </a:rPr>
              <a:t>integer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0346042" y="4549438"/>
            <a:ext cx="4423410" cy="1270000"/>
          </a:xfrm>
          <a:custGeom>
            <a:avLst/>
            <a:gdLst/>
            <a:ahLst/>
            <a:cxnLst/>
            <a:rect l="l" t="t" r="r" b="b"/>
            <a:pathLst>
              <a:path w="4423409" h="1270000">
                <a:moveTo>
                  <a:pt x="4423245" y="0"/>
                </a:moveTo>
                <a:lnTo>
                  <a:pt x="0" y="0"/>
                </a:lnTo>
                <a:lnTo>
                  <a:pt x="0" y="423278"/>
                </a:lnTo>
                <a:lnTo>
                  <a:pt x="0" y="846556"/>
                </a:lnTo>
                <a:lnTo>
                  <a:pt x="0" y="1269834"/>
                </a:lnTo>
                <a:lnTo>
                  <a:pt x="4423245" y="1269834"/>
                </a:lnTo>
                <a:lnTo>
                  <a:pt x="4423245" y="846556"/>
                </a:lnTo>
                <a:lnTo>
                  <a:pt x="4423245" y="423278"/>
                </a:lnTo>
                <a:lnTo>
                  <a:pt x="4423245" y="0"/>
                </a:lnTo>
                <a:close/>
              </a:path>
            </a:pathLst>
          </a:custGeom>
          <a:solidFill>
            <a:srgbClr val="DDED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0478321" y="4619404"/>
            <a:ext cx="1351915" cy="107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WorkLifeBalance</a:t>
            </a:r>
            <a:endParaRPr sz="1350">
              <a:latin typeface="Lucida Sans Unicode"/>
              <a:cs typeface="Lucida Sans Unicode"/>
            </a:endParaRPr>
          </a:p>
          <a:p>
            <a:pPr marR="129539">
              <a:lnSpc>
                <a:spcPct val="205700"/>
              </a:lnSpc>
              <a:spcBef>
                <a:spcPts val="5"/>
              </a:spcBef>
            </a:pPr>
            <a:r>
              <a:rPr sz="13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SelfRating </a:t>
            </a:r>
            <a:r>
              <a:rPr sz="1350" spc="-30" dirty="0">
                <a:solidFill>
                  <a:srgbClr val="6E6E6E"/>
                </a:solidFill>
                <a:latin typeface="Lucida Sans Unicode"/>
                <a:cs typeface="Lucida Sans Unicode"/>
              </a:rPr>
              <a:t>ManagerRating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4070094" y="4619404"/>
            <a:ext cx="579120" cy="107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50" spc="-20" dirty="0">
                <a:solidFill>
                  <a:srgbClr val="999999"/>
                </a:solidFill>
                <a:latin typeface="Lucida Sans Unicode"/>
                <a:cs typeface="Lucida Sans Unicode"/>
              </a:rPr>
              <a:t>integer</a:t>
            </a:r>
            <a:endParaRPr sz="1350">
              <a:latin typeface="Lucida Sans Unicode"/>
              <a:cs typeface="Lucida Sans Unicode"/>
            </a:endParaRPr>
          </a:p>
          <a:p>
            <a:pPr marR="5080">
              <a:lnSpc>
                <a:spcPct val="205700"/>
              </a:lnSpc>
              <a:spcBef>
                <a:spcPts val="5"/>
              </a:spcBef>
            </a:pPr>
            <a:r>
              <a:rPr sz="1350" spc="-35" dirty="0">
                <a:solidFill>
                  <a:srgbClr val="999999"/>
                </a:solidFill>
                <a:latin typeface="Lucida Sans Unicode"/>
                <a:cs typeface="Lucida Sans Unicode"/>
              </a:rPr>
              <a:t>integer integer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724385" y="555390"/>
            <a:ext cx="3747135" cy="423545"/>
          </a:xfrm>
          <a:prstGeom prst="rect">
            <a:avLst/>
          </a:prstGeom>
          <a:solidFill>
            <a:srgbClr val="306896"/>
          </a:solidFill>
        </p:spPr>
        <p:txBody>
          <a:bodyPr vert="horz" wrap="square" lIns="0" tIns="83185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655"/>
              </a:spcBef>
            </a:pPr>
            <a:r>
              <a:rPr sz="1350" spc="-10" dirty="0">
                <a:solidFill>
                  <a:srgbClr val="FFFFFF"/>
                </a:solidFill>
                <a:latin typeface="Arial Black"/>
                <a:cs typeface="Arial Black"/>
              </a:rPr>
              <a:t>Employees</a:t>
            </a:r>
            <a:endParaRPr sz="1350">
              <a:latin typeface="Arial Black"/>
              <a:cs typeface="Arial Black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724385" y="978668"/>
            <a:ext cx="3747135" cy="423545"/>
            <a:chOff x="4724385" y="978668"/>
            <a:chExt cx="3747135" cy="423545"/>
          </a:xfrm>
        </p:grpSpPr>
        <p:sp>
          <p:nvSpPr>
            <p:cNvPr id="56" name="object 56"/>
            <p:cNvSpPr/>
            <p:nvPr/>
          </p:nvSpPr>
          <p:spPr>
            <a:xfrm>
              <a:off x="4724385" y="978668"/>
              <a:ext cx="3747135" cy="423545"/>
            </a:xfrm>
            <a:custGeom>
              <a:avLst/>
              <a:gdLst/>
              <a:ahLst/>
              <a:cxnLst/>
              <a:rect l="l" t="t" r="r" b="b"/>
              <a:pathLst>
                <a:path w="3747134" h="423544">
                  <a:moveTo>
                    <a:pt x="3746582" y="423278"/>
                  </a:moveTo>
                  <a:lnTo>
                    <a:pt x="0" y="423278"/>
                  </a:lnTo>
                  <a:lnTo>
                    <a:pt x="0" y="0"/>
                  </a:lnTo>
                  <a:lnTo>
                    <a:pt x="3746582" y="0"/>
                  </a:lnTo>
                  <a:lnTo>
                    <a:pt x="3746582" y="423278"/>
                  </a:lnTo>
                  <a:close/>
                </a:path>
              </a:pathLst>
            </a:custGeom>
            <a:solidFill>
              <a:srgbClr val="DDE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7708" y="1101022"/>
              <a:ext cx="138888" cy="138888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4856660" y="1048640"/>
            <a:ext cx="34950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818765" algn="l"/>
              </a:tabLst>
            </a:pPr>
            <a:r>
              <a:rPr sz="1350" spc="-10" dirty="0">
                <a:solidFill>
                  <a:srgbClr val="6E6E6E"/>
                </a:solidFill>
                <a:latin typeface="Arial Black"/>
                <a:cs typeface="Arial Black"/>
              </a:rPr>
              <a:t>EmployeeID</a:t>
            </a:r>
            <a:r>
              <a:rPr sz="1350" dirty="0">
                <a:solidFill>
                  <a:srgbClr val="6E6E6E"/>
                </a:solidFill>
                <a:latin typeface="Arial Black"/>
                <a:cs typeface="Arial Black"/>
              </a:rPr>
              <a:t>	</a:t>
            </a:r>
            <a:r>
              <a:rPr sz="1350" spc="-50" dirty="0">
                <a:solidFill>
                  <a:srgbClr val="999999"/>
                </a:solidFill>
                <a:latin typeface="Arial Black"/>
                <a:cs typeface="Arial Black"/>
              </a:rPr>
              <a:t>varchar</a:t>
            </a:r>
            <a:endParaRPr sz="1350">
              <a:latin typeface="Arial Black"/>
              <a:cs typeface="Arial Black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843960" y="1471918"/>
            <a:ext cx="2068830" cy="912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FirstName</a:t>
            </a:r>
            <a:endParaRPr sz="1350">
              <a:latin typeface="Lucida Sans Unicode"/>
              <a:cs typeface="Lucida Sans Unicode"/>
            </a:endParaRPr>
          </a:p>
          <a:p>
            <a:pPr marL="12700" marR="1239520">
              <a:lnSpc>
                <a:spcPct val="205700"/>
              </a:lnSpc>
              <a:spcBef>
                <a:spcPts val="5"/>
              </a:spcBef>
            </a:pPr>
            <a:r>
              <a:rPr sz="1350" spc="-20" dirty="0">
                <a:solidFill>
                  <a:srgbClr val="6E6E6E"/>
                </a:solidFill>
                <a:latin typeface="Lucida Sans Unicode"/>
                <a:cs typeface="Lucida Sans Unicode"/>
              </a:rPr>
              <a:t>LastName </a:t>
            </a:r>
            <a:r>
              <a:rPr sz="13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Gender </a:t>
            </a:r>
            <a:r>
              <a:rPr sz="1350" spc="-25" dirty="0">
                <a:solidFill>
                  <a:srgbClr val="6E6E6E"/>
                </a:solidFill>
                <a:latin typeface="Lucida Sans Unicode"/>
                <a:cs typeface="Lucida Sans Unicode"/>
              </a:rPr>
              <a:t>Age</a:t>
            </a:r>
            <a:endParaRPr sz="1350">
              <a:latin typeface="Lucida Sans Unicode"/>
              <a:cs typeface="Lucida Sans Unicode"/>
            </a:endParaRPr>
          </a:p>
          <a:p>
            <a:pPr marL="12700" marR="450850">
              <a:lnSpc>
                <a:spcPct val="205700"/>
              </a:lnSpc>
            </a:pPr>
            <a:r>
              <a:rPr sz="13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BusinessTravel Department </a:t>
            </a:r>
            <a:r>
              <a:rPr sz="1350" spc="-25" dirty="0">
                <a:solidFill>
                  <a:srgbClr val="6E6E6E"/>
                </a:solidFill>
                <a:latin typeface="Lucida Sans Unicode"/>
                <a:cs typeface="Lucida Sans Unicode"/>
              </a:rPr>
              <a:t>DistanceFromHome </a:t>
            </a:r>
            <a:r>
              <a:rPr sz="13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State</a:t>
            </a:r>
            <a:endParaRPr sz="1350">
              <a:latin typeface="Lucida Sans Unicode"/>
              <a:cs typeface="Lucida Sans Unicode"/>
            </a:endParaRPr>
          </a:p>
          <a:p>
            <a:pPr marL="12700" marR="652780">
              <a:lnSpc>
                <a:spcPct val="205700"/>
              </a:lnSpc>
            </a:pPr>
            <a:r>
              <a:rPr sz="13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Ethnicity Education EducationField JobRole MaritalStatus Salary </a:t>
            </a:r>
            <a:r>
              <a:rPr sz="1350" spc="-30" dirty="0">
                <a:solidFill>
                  <a:srgbClr val="6E6E6E"/>
                </a:solidFill>
                <a:latin typeface="Lucida Sans Unicode"/>
                <a:cs typeface="Lucida Sans Unicode"/>
              </a:rPr>
              <a:t>StockOptionLevel </a:t>
            </a:r>
            <a:r>
              <a:rPr sz="13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OverTime HireDate Attrition </a:t>
            </a:r>
            <a:r>
              <a:rPr sz="1350" spc="-25" dirty="0">
                <a:solidFill>
                  <a:srgbClr val="6E6E6E"/>
                </a:solidFill>
                <a:latin typeface="Lucida Sans Unicode"/>
                <a:cs typeface="Lucida Sans Unicode"/>
              </a:rPr>
              <a:t>YearsAtCompany</a:t>
            </a:r>
            <a:endParaRPr sz="1350">
              <a:latin typeface="Lucida Sans Unicode"/>
              <a:cs typeface="Lucida Sans Unicode"/>
            </a:endParaRPr>
          </a:p>
          <a:p>
            <a:pPr marL="12700" marR="5080">
              <a:lnSpc>
                <a:spcPct val="205700"/>
              </a:lnSpc>
            </a:pPr>
            <a:r>
              <a:rPr sz="13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YearsInMostRecentRole </a:t>
            </a:r>
            <a:r>
              <a:rPr sz="1350" spc="-20" dirty="0">
                <a:solidFill>
                  <a:srgbClr val="6E6E6E"/>
                </a:solidFill>
                <a:latin typeface="Lucida Sans Unicode"/>
                <a:cs typeface="Lucida Sans Unicode"/>
              </a:rPr>
              <a:t>YearsSinceLastPromotion </a:t>
            </a:r>
            <a:r>
              <a:rPr sz="13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YearsWithCurrManager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606931" y="1471918"/>
            <a:ext cx="744220" cy="912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999999"/>
                </a:solidFill>
                <a:latin typeface="Lucida Sans Unicode"/>
                <a:cs typeface="Lucida Sans Unicode"/>
              </a:rPr>
              <a:t>varchar</a:t>
            </a:r>
            <a:endParaRPr sz="1350">
              <a:latin typeface="Lucida Sans Unicode"/>
              <a:cs typeface="Lucida Sans Unicode"/>
            </a:endParaRPr>
          </a:p>
          <a:p>
            <a:pPr marL="12700" marR="5080" indent="113664" algn="r">
              <a:lnSpc>
                <a:spcPct val="205700"/>
              </a:lnSpc>
              <a:spcBef>
                <a:spcPts val="5"/>
              </a:spcBef>
            </a:pPr>
            <a:r>
              <a:rPr sz="1350" spc="-20" dirty="0">
                <a:solidFill>
                  <a:srgbClr val="999999"/>
                </a:solidFill>
                <a:latin typeface="Lucida Sans Unicode"/>
                <a:cs typeface="Lucida Sans Unicode"/>
              </a:rPr>
              <a:t>varchar </a:t>
            </a:r>
            <a:r>
              <a:rPr sz="1350" spc="-10" dirty="0">
                <a:solidFill>
                  <a:srgbClr val="999999"/>
                </a:solidFill>
                <a:latin typeface="Lucida Sans Unicode"/>
                <a:cs typeface="Lucida Sans Unicode"/>
              </a:rPr>
              <a:t>varchar integer varchar varchar integer varchar varchar integer varchar varchar varchar decimal integer nvarchar </a:t>
            </a:r>
            <a:r>
              <a:rPr sz="1350" spc="-25" dirty="0">
                <a:solidFill>
                  <a:srgbClr val="999999"/>
                </a:solidFill>
                <a:latin typeface="Lucida Sans Unicode"/>
                <a:cs typeface="Lucida Sans Unicode"/>
              </a:rPr>
              <a:t>datetime </a:t>
            </a:r>
            <a:r>
              <a:rPr sz="1350" spc="-10" dirty="0">
                <a:solidFill>
                  <a:srgbClr val="999999"/>
                </a:solidFill>
                <a:latin typeface="Lucida Sans Unicode"/>
                <a:cs typeface="Lucida Sans Unicode"/>
              </a:rPr>
              <a:t>nvarchar integer integer integer integer</a:t>
            </a:r>
            <a:endParaRPr sz="1350">
              <a:latin typeface="Lucida Sans Unicode"/>
              <a:cs typeface="Lucida Sans Unicod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4A5DB64-5179-9A25-3B6A-38E68EB04B0B}"/>
                  </a:ext>
                </a:extLst>
              </p14:cNvPr>
              <p14:cNvContentPartPr/>
              <p14:nvPr/>
            </p14:nvContentPartPr>
            <p14:xfrm rot="133800">
              <a:off x="18214268" y="10715472"/>
              <a:ext cx="351878" cy="369446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4A5DB64-5179-9A25-3B6A-38E68EB04B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33800">
                <a:off x="18151304" y="10652519"/>
                <a:ext cx="477446" cy="494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BDE9353-BA2C-3EEE-06BB-054CD3871B28}"/>
                  </a:ext>
                </a:extLst>
              </p14:cNvPr>
              <p14:cNvContentPartPr/>
              <p14:nvPr/>
            </p14:nvContentPartPr>
            <p14:xfrm>
              <a:off x="17955327" y="10808215"/>
              <a:ext cx="808200" cy="3027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BDE9353-BA2C-3EEE-06BB-054CD3871B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892327" y="10745215"/>
                <a:ext cx="93384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50ADFBC-BE28-4B7C-85AE-44D88933A809}"/>
                  </a:ext>
                </a:extLst>
              </p14:cNvPr>
              <p14:cNvContentPartPr/>
              <p14:nvPr/>
            </p14:nvContentPartPr>
            <p14:xfrm>
              <a:off x="18532047" y="10805335"/>
              <a:ext cx="601200" cy="1843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50ADFBC-BE28-4B7C-85AE-44D88933A80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469407" y="10742335"/>
                <a:ext cx="72684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D2E9A1F-1121-B3DE-E76D-24CE53F2E6E1}"/>
                  </a:ext>
                </a:extLst>
              </p14:cNvPr>
              <p14:cNvContentPartPr/>
              <p14:nvPr/>
            </p14:nvContentPartPr>
            <p14:xfrm>
              <a:off x="17838327" y="10805695"/>
              <a:ext cx="1899360" cy="286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D2E9A1F-1121-B3DE-E76D-24CE53F2E6E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775687" y="10742695"/>
                <a:ext cx="2025000" cy="412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107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Black</vt:lpstr>
      <vt:lpstr>Calibri</vt:lpstr>
      <vt:lpstr>Lucida Sans Unicode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Mohammed Stayed Ahmed Abd AL-mgyd</cp:lastModifiedBy>
  <cp:revision>1</cp:revision>
  <dcterms:created xsi:type="dcterms:W3CDTF">2024-10-23T04:55:02Z</dcterms:created>
  <dcterms:modified xsi:type="dcterms:W3CDTF">2024-10-23T04:59:38Z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2024-10-23T00:00:00Z</vt:filetime>
  </property>
  <property fmtid="{D5CDD505-2E9C-101B-9397-08002B2CF9AE}" pid="3" name="Producer">
    <vt:lpwstr>jsPDF 2.5.2</vt:lpwstr>
  </property>
  <property fmtid="{D5CDD505-2E9C-101B-9397-08002B2CF9AE}" pid="4" name="LastSaved">
    <vt:filetime>2024-10-23T00:00:00Z</vt:filetime>
  </property>
</Properties>
</file>