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dependence).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4594" y="2546372"/>
            <a:ext cx="10922992" cy="4180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00175" y="130703"/>
            <a:ext cx="10477412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4497" y="2541993"/>
            <a:ext cx="10895552" cy="4069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00175" y="98932"/>
            <a:ext cx="10429874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2383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Models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5.4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Mohammed Stayed Ahmed Abd AL-mgyd</dc:creator>
  <cp:lastModifiedBy>Mohamed Abd Al-mgyd</cp:lastModifiedBy>
  <cp:revision>57</cp:revision>
  <dcterms:created xsi:type="dcterms:W3CDTF">2025-05-08T16:07:59Z</dcterms:created>
  <dcterms:modified xsi:type="dcterms:W3CDTF">2025-06-28T21:16:18Z</dcterms:modified>
</cp:coreProperties>
</file>