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546372"/>
            <a:ext cx="10782212" cy="418092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0703"/>
            <a:ext cx="10333596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" y="2541993"/>
            <a:ext cx="11148595" cy="3982632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22" y="98932"/>
            <a:ext cx="10237727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</TotalTime>
  <Words>2381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Methodologies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3.4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Mohammed Stayed Ahmed Abd AL-mgyd</cp:lastModifiedBy>
  <cp:revision>53</cp:revision>
  <dcterms:created xsi:type="dcterms:W3CDTF">2025-05-08T16:07:59Z</dcterms:created>
  <dcterms:modified xsi:type="dcterms:W3CDTF">2025-06-14T22:19:00Z</dcterms:modified>
</cp:coreProperties>
</file>