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On 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 Al-Hamid</a:t>
            </a: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5168-9F76-942E-6B04-C4EC02FA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7DA-EFCA-FD4D-2717-2A4CB879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To Macroeconometrics</a:t>
            </a:r>
            <a:br>
              <a:rPr lang="ar-EG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7D41-08A9-BC28-B204-D553167D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 Al-Hamid</a:t>
            </a:r>
          </a:p>
        </p:txBody>
      </p:sp>
    </p:spTree>
    <p:extLst>
      <p:ext uri="{BB962C8B-B14F-4D97-AF65-F5344CB8AC3E}">
        <p14:creationId xmlns:p14="http://schemas.microsoft.com/office/powerpoint/2010/main" val="315685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Circuit</vt:lpstr>
      <vt:lpstr>Study On Panel Data Methodologies  With  Application To Macroeconometrics (Inflation Forecasting)</vt:lpstr>
      <vt:lpstr>PowerPoint Presentation</vt:lpstr>
      <vt:lpstr>A Study On Panel Data Methodologies  With  An Application To Macroeconometrics (Inflation Forecasting)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Mohammed Stayed Ahmed Abd AL-mgyd</cp:lastModifiedBy>
  <cp:revision>4</cp:revision>
  <dcterms:created xsi:type="dcterms:W3CDTF">2025-05-08T16:07:59Z</dcterms:created>
  <dcterms:modified xsi:type="dcterms:W3CDTF">2025-05-10T15:09:54Z</dcterms:modified>
</cp:coreProperties>
</file>