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72" name="Rectangle 171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3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728F29A6-018E-F8CD-C752-B6A52B7F8A7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l="29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76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8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0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4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5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00E53C-D202-2B57-E687-C7021F575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On Panel Data Methodologies </a:t>
            </a:r>
            <a:b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b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To Macroeconometrics</a:t>
            </a:r>
            <a:b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(Inflation Forecasting)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F83780-A8A7-58E4-F649-49DF6D6FF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numCol="2">
            <a:normAutofit/>
          </a:bodyPr>
          <a:lstStyle/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  <a:endParaRPr lang="ar-EG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Abd Al-mgyd </a:t>
            </a:r>
            <a:endParaRPr lang="ar-EG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Dr.</a:t>
            </a:r>
            <a:r>
              <a:rPr lang="ar-EG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Amal Abd-</a:t>
            </a:r>
            <a:r>
              <a:rPr lang="en-US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Elfatah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22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7E180-2E47-2AA3-5EDC-DE2AD8C14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Video 3" descr="Stock Market Bar Graph">
            <a:extLst>
              <a:ext uri="{FF2B5EF4-FFF2-40B4-BE49-F238E27FC236}">
                <a16:creationId xmlns:a16="http://schemas.microsoft.com/office/drawing/2014/main" id="{2A09377E-4C29-B2D6-5917-79D2339775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r="1" b="287"/>
          <a:stretch/>
        </p:blipFill>
        <p:spPr>
          <a:xfrm>
            <a:off x="2" y="152"/>
            <a:ext cx="12191998" cy="685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29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15168-9F76-942E-6B04-C4EC02FAD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77DA-EFCA-FD4D-2717-2A4CB879F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Study On Panel Data Methodologies </a:t>
            </a:r>
            <a:b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b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To Macroeconometrics</a:t>
            </a:r>
            <a:br>
              <a:rPr lang="ar-EG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(Inflation Forecasting)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C7D41-08A9-BC28-B204-D553167D8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numCol="2">
            <a:normAutofit/>
          </a:bodyPr>
          <a:lstStyle/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  <a:endParaRPr lang="ar-EG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Mohamed Abd Al-mgyd </a:t>
            </a:r>
            <a:endParaRPr lang="ar-EG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</a:p>
          <a:p>
            <a:pPr algn="ctr"/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Dr.</a:t>
            </a:r>
            <a:r>
              <a:rPr lang="ar-EG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Amal Abd Al-Hamid</a:t>
            </a:r>
          </a:p>
        </p:txBody>
      </p:sp>
    </p:spTree>
    <p:extLst>
      <p:ext uri="{BB962C8B-B14F-4D97-AF65-F5344CB8AC3E}">
        <p14:creationId xmlns:p14="http://schemas.microsoft.com/office/powerpoint/2010/main" val="31568593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35</TotalTime>
  <Words>63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Times New Roman</vt:lpstr>
      <vt:lpstr>Tw Cen MT</vt:lpstr>
      <vt:lpstr>Circuit</vt:lpstr>
      <vt:lpstr>Study On Panel Data Methodologies  With  Application To Macroeconometrics (Inflation Forecasting)</vt:lpstr>
      <vt:lpstr>PowerPoint Presentation</vt:lpstr>
      <vt:lpstr>A Study On Panel Data Methodologies  With  An Application To Macroeconometrics (Inflation Forecasting)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Stayed Ahmed Abd AL-mgyd</dc:creator>
  <cp:lastModifiedBy>Mohammed Stayed Ahmed Abd AL-mgyd</cp:lastModifiedBy>
  <cp:revision>5</cp:revision>
  <dcterms:created xsi:type="dcterms:W3CDTF">2025-05-08T16:07:59Z</dcterms:created>
  <dcterms:modified xsi:type="dcterms:W3CDTF">2025-05-26T07:51:41Z</dcterms:modified>
</cp:coreProperties>
</file>