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CIFAR10-quick model. | Download Scientific Diagram">
            <a:extLst>
              <a:ext uri="{FF2B5EF4-FFF2-40B4-BE49-F238E27FC236}">
                <a16:creationId xmlns:a16="http://schemas.microsoft.com/office/drawing/2014/main" id="{7D4DCC8A-4A50-ED4A-9CDA-18CD59EE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9" y="2152650"/>
            <a:ext cx="1079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C5648-C25B-C549-B0CF-DC2236AF2951}"/>
              </a:ext>
            </a:extLst>
          </p:cNvPr>
          <p:cNvSpPr txBox="1"/>
          <p:nvPr/>
        </p:nvSpPr>
        <p:spPr>
          <a:xfrm>
            <a:off x="4919708" y="5708342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CIFAR 10 model </a:t>
            </a:r>
            <a:r>
              <a:rPr kumimoji="1"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BACC-A243-394D-9895-3407BE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1" y="-279427"/>
            <a:ext cx="8273988" cy="2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BAC33-0289-2A4B-A2B4-D6DF9C67761E}"/>
              </a:ext>
            </a:extLst>
          </p:cNvPr>
          <p:cNvSpPr txBox="1"/>
          <p:nvPr/>
        </p:nvSpPr>
        <p:spPr>
          <a:xfrm>
            <a:off x="2601158" y="754602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Input = 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052A1-B82C-904D-89A8-B88F83CF8AE0}"/>
              </a:ext>
            </a:extLst>
          </p:cNvPr>
          <p:cNvSpPr txBox="1"/>
          <p:nvPr/>
        </p:nvSpPr>
        <p:spPr>
          <a:xfrm>
            <a:off x="6970451" y="649550"/>
            <a:ext cx="414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| Free Full-Text | Comparison of Multiple Linear Regression,  Artificial Neural Network, Extreme Learning Machine, and Support Vector  Machine in Deriving Operation Rule of Hydropower Reservoir">
            <a:extLst>
              <a:ext uri="{FF2B5EF4-FFF2-40B4-BE49-F238E27FC236}">
                <a16:creationId xmlns:a16="http://schemas.microsoft.com/office/drawing/2014/main" id="{C09B1B9F-FAF2-5244-A9CA-3FA33418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1030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5ACFF-E6D0-CF4E-B138-0B138E83BD7E}"/>
              </a:ext>
            </a:extLst>
          </p:cNvPr>
          <p:cNvSpPr txBox="1"/>
          <p:nvPr/>
        </p:nvSpPr>
        <p:spPr>
          <a:xfrm>
            <a:off x="4057095" y="337351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K1*x1+b1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B52B0-2C5E-B44B-BF45-7228C0938FE1}"/>
              </a:ext>
            </a:extLst>
          </p:cNvPr>
          <p:cNvSpPr txBox="1"/>
          <p:nvPr/>
        </p:nvSpPr>
        <p:spPr>
          <a:xfrm>
            <a:off x="3978675" y="1306497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K2*x2+b2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294C9-C375-5047-899C-CC9D5AA8AA76}"/>
              </a:ext>
            </a:extLst>
          </p:cNvPr>
          <p:cNvSpPr txBox="1"/>
          <p:nvPr/>
        </p:nvSpPr>
        <p:spPr>
          <a:xfrm>
            <a:off x="3882500" y="240880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K…*</a:t>
            </a:r>
            <a:r>
              <a:rPr kumimoji="1" lang="en-US" altLang="zh-CN" dirty="0" err="1"/>
              <a:t>x..+b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713C1-3896-CF40-8C30-4EF0AF7ACA00}"/>
              </a:ext>
            </a:extLst>
          </p:cNvPr>
          <p:cNvSpPr txBox="1"/>
          <p:nvPr/>
        </p:nvSpPr>
        <p:spPr>
          <a:xfrm>
            <a:off x="3040601" y="4264072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xd+bd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675535-E049-DA47-8A11-48AB9ED2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365"/>
              </p:ext>
            </p:extLst>
          </p:nvPr>
        </p:nvGraphicFramePr>
        <p:xfrm>
          <a:off x="1135356" y="1119161"/>
          <a:ext cx="2025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9">
                  <a:extLst>
                    <a:ext uri="{9D8B030D-6E8A-4147-A177-3AD203B41FA5}">
                      <a16:colId xmlns:a16="http://schemas.microsoft.com/office/drawing/2014/main" val="778897999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91834744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61426251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171298578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2695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891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032D2E-F85D-D948-A1BC-F849BD6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0785"/>
              </p:ext>
            </p:extLst>
          </p:nvPr>
        </p:nvGraphicFramePr>
        <p:xfrm>
          <a:off x="3816906" y="1927028"/>
          <a:ext cx="490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93">
                  <a:extLst>
                    <a:ext uri="{9D8B030D-6E8A-4147-A177-3AD203B41FA5}">
                      <a16:colId xmlns:a16="http://schemas.microsoft.com/office/drawing/2014/main" val="20837236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3656885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18891190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57565202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170977073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6597087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37734321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70269263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942478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30340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312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2A6D11-EE57-5E47-86B9-E0E2F886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79550"/>
              </p:ext>
            </p:extLst>
          </p:nvPr>
        </p:nvGraphicFramePr>
        <p:xfrm>
          <a:off x="9666797" y="1927603"/>
          <a:ext cx="1784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68">
                  <a:extLst>
                    <a:ext uri="{9D8B030D-6E8A-4147-A177-3AD203B41FA5}">
                      <a16:colId xmlns:a16="http://schemas.microsoft.com/office/drawing/2014/main" val="348579514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03984699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67802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379</Words>
  <Application>Microsoft Macintosh PowerPoint</Application>
  <PresentationFormat>宽屏</PresentationFormat>
  <Paragraphs>227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23</cp:revision>
  <dcterms:created xsi:type="dcterms:W3CDTF">2021-05-09T08:39:08Z</dcterms:created>
  <dcterms:modified xsi:type="dcterms:W3CDTF">2021-05-23T05:26:54Z</dcterms:modified>
</cp:coreProperties>
</file>