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3"/>
    <p:restoredTop sz="94630"/>
  </p:normalViewPr>
  <p:slideViewPr>
    <p:cSldViewPr snapToGrid="0" snapToObjects="1">
      <p:cViewPr varScale="1">
        <p:scale>
          <a:sx n="144" d="100"/>
          <a:sy n="144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36F38-8397-0E4F-AAF6-C0BB0EF6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11EBA-6B79-F540-A2AC-C5F0F55C7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1D63-2F28-2145-9661-A2A342EA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B2999-1429-894C-9378-74F0ACF7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2E469-FAA7-0747-AC85-B3F596C8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65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1B822-A993-FC46-A58B-971C1E6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1A62B-55F3-C941-998A-10A2AED9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D380B-79F1-6D43-AEB5-7C87FD32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C274A-916E-BE4A-8E00-2D874350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E5990-4CCD-AA43-977B-EA9A0629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75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198AA6-F62B-7444-A660-24E0D3ECF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96F01-1129-904C-9837-000AB780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DA72E-3DDD-EA40-A978-D116DD4C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8189E-1297-4145-89D0-B6385267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27778-EB9F-C948-A17D-EB2A0D08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1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720E-20DF-9B41-B560-6FC15248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7FBF5-C92F-204E-B08D-334D06F7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64C83-9C13-E341-9D44-C920A53F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FE6C5-D17C-9E4B-948E-6B38E85E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AAE4B-B694-EE41-9127-ECD52F90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9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E0DEC-912D-094B-A0D0-73CB7A0A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2BB17-1B48-2B48-80D7-67753F47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E189D-6537-7B42-BE2F-CB01CC00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18F07-73F6-A24E-9673-6B4E752A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4BAF3-C4BB-A641-8DB3-161400A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4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06A90-4A80-014E-BCB7-D4AD99C4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9EE38-D826-6C49-89F3-83D10846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3E01B-3075-6746-A05C-8E81C7DF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6FFD6-825E-A64A-8ED6-09BF4C14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43C41-E400-CC46-955D-F3D262A7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AF46B-67B8-1B47-BFD0-FD6CBEE1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0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F5607-5A81-BE4C-8D0F-153B0ECD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DB897-C230-4A43-9A66-826F8A1E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40D43-BA46-7A4F-BE77-563AEC2A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47026-7238-0543-8901-2142BAD17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53B23-1C8D-2A42-A198-EC126720A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6ABD7-ACC6-4647-B5F2-3128503D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0AE4D-4821-CC4F-8B2B-AE870F2C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0D5E1-4722-B94B-88BC-F23B6B31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87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5A30F-690F-694C-8B8F-6EDFE0CA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181376-A59C-C443-A913-6458F337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3FAD1-CC06-014D-8C19-5F8C18B9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9FE6F-C69B-7B41-9247-C9912D1F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6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18ABA-1CAD-8E42-ADA1-187FE20C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E364F-4422-034A-ACF3-277622E6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C032F-89A4-FF47-8171-9D47AA34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7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D15D9-4878-454F-ADC3-4068D8F7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DC858-AD2C-EA45-A22D-89C3F934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4CD3A-39AC-3B47-9E0C-43190C38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4BA0C-3FFA-D44A-AFC3-0B42C91A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6DAD4-1FC6-F14B-AA76-F9FBD04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75A87-B495-B344-B313-D84EEEEA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29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604C9-AECC-6642-9548-6902AA3B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F2F441-173E-F243-B52F-B8AD09DA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7A18D-34D4-3746-9C1D-1A36F4A4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3DAE6-4A03-384E-8C73-E5B4D665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6200F-E5E1-EF4F-876D-4E4C3397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84AAC-DE13-4E49-9522-A9943C21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CAD4D-FC53-794A-A6DD-7EFF3006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5D743-B21A-664B-92FA-5352D907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95187-6477-5149-9340-5C11997D8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98A53-D089-784E-86AA-27B68E764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0EB0-E8E3-4246-9CCD-4332BE63B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7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67EDAD-7EA3-974B-9EF1-25B7EE29EEED}"/>
              </a:ext>
            </a:extLst>
          </p:cNvPr>
          <p:cNvSpPr txBox="1"/>
          <p:nvPr/>
        </p:nvSpPr>
        <p:spPr>
          <a:xfrm>
            <a:off x="2062480" y="934720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Neural network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7A00B-70DF-994F-B688-3F96AB1192C0}"/>
              </a:ext>
            </a:extLst>
          </p:cNvPr>
          <p:cNvSpPr/>
          <p:nvPr/>
        </p:nvSpPr>
        <p:spPr>
          <a:xfrm>
            <a:off x="4480560" y="2438400"/>
            <a:ext cx="1615440" cy="217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F98961-FCAB-3E4F-B62D-AEF85F31F28B}"/>
              </a:ext>
            </a:extLst>
          </p:cNvPr>
          <p:cNvSpPr txBox="1"/>
          <p:nvPr/>
        </p:nvSpPr>
        <p:spPr>
          <a:xfrm>
            <a:off x="1788160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F09AE56-0106-134D-8C42-437CDA4DCB7D}"/>
              </a:ext>
            </a:extLst>
          </p:cNvPr>
          <p:cNvCxnSpPr/>
          <p:nvPr/>
        </p:nvCxnSpPr>
        <p:spPr>
          <a:xfrm>
            <a:off x="3251200" y="3342640"/>
            <a:ext cx="122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46EDFDC-DDE4-9545-995D-E30DFB6ACAB0}"/>
              </a:ext>
            </a:extLst>
          </p:cNvPr>
          <p:cNvCxnSpPr/>
          <p:nvPr/>
        </p:nvCxnSpPr>
        <p:spPr>
          <a:xfrm>
            <a:off x="6187440" y="3342640"/>
            <a:ext cx="113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7612C57-88CF-CD4B-8663-9717CE84DF91}"/>
              </a:ext>
            </a:extLst>
          </p:cNvPr>
          <p:cNvSpPr txBox="1"/>
          <p:nvPr/>
        </p:nvSpPr>
        <p:spPr>
          <a:xfrm>
            <a:off x="7416800" y="3059668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EB60C4-AD07-4746-94C2-C93058EF4404}"/>
              </a:ext>
            </a:extLst>
          </p:cNvPr>
          <p:cNvSpPr txBox="1"/>
          <p:nvPr/>
        </p:nvSpPr>
        <p:spPr>
          <a:xfrm>
            <a:off x="4775201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forward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03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9261BF-79B4-5942-B188-D4F0D000C4A1}"/>
              </a:ext>
            </a:extLst>
          </p:cNvPr>
          <p:cNvSpPr/>
          <p:nvPr/>
        </p:nvSpPr>
        <p:spPr>
          <a:xfrm>
            <a:off x="589280" y="10128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def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990000"/>
                </a:solidFill>
                <a:effectLst/>
                <a:latin typeface="IBMPlexMono"/>
              </a:rPr>
              <a:t>forward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dirty="0">
                <a:effectLst/>
                <a:latin typeface="IBMPlexMono"/>
              </a:rPr>
              <a:t>,</a:t>
            </a:r>
            <a:r>
              <a:rPr lang="en" altLang="zh-CN" dirty="0"/>
              <a:t> </a:t>
            </a:r>
            <a:r>
              <a:rPr lang="en" altLang="zh-CN" dirty="0">
                <a:effectLst/>
                <a:latin typeface="IBMPlexMono"/>
              </a:rPr>
              <a:t>x):</a:t>
            </a:r>
            <a:r>
              <a:rPr lang="en" altLang="zh-CN" dirty="0"/>
              <a:t> </a:t>
            </a:r>
          </a:p>
          <a:p>
            <a:r>
              <a:rPr lang="en" altLang="zh-CN" dirty="0">
                <a:effectLst/>
                <a:latin typeface="IBMPlexMono"/>
              </a:rPr>
              <a:t>x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conv1(x))</a:t>
            </a:r>
            <a:r>
              <a:rPr lang="en" altLang="zh-CN" dirty="0"/>
              <a:t> </a:t>
            </a:r>
          </a:p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return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conv2(x))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8BC48-DF0A-504A-BFCB-9926E4E01B1C}"/>
              </a:ext>
            </a:extLst>
          </p:cNvPr>
          <p:cNvSpPr txBox="1"/>
          <p:nvPr/>
        </p:nvSpPr>
        <p:spPr>
          <a:xfrm>
            <a:off x="7010400" y="87376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输入：</a:t>
            </a:r>
            <a:r>
              <a:rPr kumimoji="1" lang="en-US" altLang="zh-CN" dirty="0"/>
              <a:t>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4562E6-4F41-8F4F-A725-B564A9E36A35}"/>
              </a:ext>
            </a:extLst>
          </p:cNvPr>
          <p:cNvSpPr txBox="1"/>
          <p:nvPr/>
        </p:nvSpPr>
        <p:spPr>
          <a:xfrm>
            <a:off x="7323298" y="1490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9D046-D5E5-C84B-911D-3E486E135D7F}"/>
              </a:ext>
            </a:extLst>
          </p:cNvPr>
          <p:cNvSpPr txBox="1"/>
          <p:nvPr/>
        </p:nvSpPr>
        <p:spPr>
          <a:xfrm>
            <a:off x="7342222" y="19362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B3D7AB-1359-6940-AC20-D6924F7E25DF}"/>
              </a:ext>
            </a:extLst>
          </p:cNvPr>
          <p:cNvSpPr txBox="1"/>
          <p:nvPr/>
        </p:nvSpPr>
        <p:spPr>
          <a:xfrm>
            <a:off x="7342222" y="2381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64E7BA-9358-364E-8A3A-2579552B2B61}"/>
              </a:ext>
            </a:extLst>
          </p:cNvPr>
          <p:cNvSpPr txBox="1"/>
          <p:nvPr/>
        </p:nvSpPr>
        <p:spPr>
          <a:xfrm>
            <a:off x="7457637" y="2998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8829DE-A804-DC4E-AB36-3953C6E31F13}"/>
              </a:ext>
            </a:extLst>
          </p:cNvPr>
          <p:cNvSpPr txBox="1"/>
          <p:nvPr/>
        </p:nvSpPr>
        <p:spPr>
          <a:xfrm>
            <a:off x="7111390" y="3644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</a:t>
            </a:r>
            <a:endParaRPr kumimoji="1" lang="en-US" altLang="zh-CN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2310C2F-8D85-9F42-B036-CF4D6628D0E4}"/>
              </a:ext>
            </a:extLst>
          </p:cNvPr>
          <p:cNvCxnSpPr>
            <a:endCxn id="6" idx="1"/>
          </p:cNvCxnSpPr>
          <p:nvPr/>
        </p:nvCxnSpPr>
        <p:spPr>
          <a:xfrm>
            <a:off x="2286000" y="1474540"/>
            <a:ext cx="5037298" cy="2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24FF713-42F4-4B41-B029-2DE6262393E4}"/>
              </a:ext>
            </a:extLst>
          </p:cNvPr>
          <p:cNvCxnSpPr>
            <a:endCxn id="7" idx="1"/>
          </p:cNvCxnSpPr>
          <p:nvPr/>
        </p:nvCxnSpPr>
        <p:spPr>
          <a:xfrm>
            <a:off x="1341120" y="1519420"/>
            <a:ext cx="6001102" cy="60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6960214-5060-904F-A1DA-3ADBD0E15F8D}"/>
              </a:ext>
            </a:extLst>
          </p:cNvPr>
          <p:cNvCxnSpPr/>
          <p:nvPr/>
        </p:nvCxnSpPr>
        <p:spPr>
          <a:xfrm>
            <a:off x="2824480" y="1859837"/>
            <a:ext cx="4498818" cy="66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391F8C-FEDD-8C4B-B1D4-9629A4D11DC6}"/>
              </a:ext>
            </a:extLst>
          </p:cNvPr>
          <p:cNvCxnSpPr>
            <a:endCxn id="9" idx="1"/>
          </p:cNvCxnSpPr>
          <p:nvPr/>
        </p:nvCxnSpPr>
        <p:spPr>
          <a:xfrm>
            <a:off x="1625600" y="1875802"/>
            <a:ext cx="5832037" cy="130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6F6A72B-A15A-934B-9E44-9068693A2DB9}"/>
              </a:ext>
            </a:extLst>
          </p:cNvPr>
          <p:cNvCxnSpPr/>
          <p:nvPr/>
        </p:nvCxnSpPr>
        <p:spPr>
          <a:xfrm>
            <a:off x="985520" y="1998337"/>
            <a:ext cx="6024880" cy="18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2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8381"/>
              </p:ext>
            </p:extLst>
          </p:nvPr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80081"/>
              </p:ext>
            </p:extLst>
          </p:nvPr>
        </p:nvGraphicFramePr>
        <p:xfrm>
          <a:off x="4971394" y="107874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246908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504213" y="3697541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3237"/>
              </p:ext>
            </p:extLst>
          </p:nvPr>
        </p:nvGraphicFramePr>
        <p:xfrm>
          <a:off x="8990940" y="748145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061728-0719-394E-9FD4-43FD8203BF2A}"/>
              </a:ext>
            </a:extLst>
          </p:cNvPr>
          <p:cNvSpPr txBox="1"/>
          <p:nvPr/>
        </p:nvSpPr>
        <p:spPr>
          <a:xfrm>
            <a:off x="2946400" y="501904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1+4+0+0+1+0+2+2+0=10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Stride=1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DFA582-5A0F-4F4F-BA8A-F45A3ECC3ADB}"/>
              </a:ext>
            </a:extLst>
          </p:cNvPr>
          <p:cNvSpPr txBox="1"/>
          <p:nvPr/>
        </p:nvSpPr>
        <p:spPr>
          <a:xfrm>
            <a:off x="2946400" y="54864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2+0+3+0+2+0+4+1=12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8D1403-6CDF-B643-93E1-0D91E10E976F}"/>
              </a:ext>
            </a:extLst>
          </p:cNvPr>
          <p:cNvSpPr txBox="1"/>
          <p:nvPr/>
        </p:nvSpPr>
        <p:spPr>
          <a:xfrm>
            <a:off x="2865120" y="585573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0+6+1+0+3+0+2+0+0=12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908C8-BBE9-DF4A-BC51-EA6F94CB79B7}"/>
              </a:ext>
            </a:extLst>
          </p:cNvPr>
          <p:cNvSpPr txBox="1"/>
          <p:nvPr/>
        </p:nvSpPr>
        <p:spPr>
          <a:xfrm>
            <a:off x="4767309" y="213064"/>
            <a:ext cx="315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卷积操作</a:t>
            </a:r>
          </a:p>
        </p:txBody>
      </p:sp>
    </p:spTree>
    <p:extLst>
      <p:ext uri="{BB962C8B-B14F-4D97-AF65-F5344CB8AC3E}">
        <p14:creationId xmlns:p14="http://schemas.microsoft.com/office/powerpoint/2010/main" val="378561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11878"/>
              </p:ext>
            </p:extLst>
          </p:nvPr>
        </p:nvGraphicFramePr>
        <p:xfrm>
          <a:off x="901528" y="635952"/>
          <a:ext cx="3708399" cy="4150117"/>
        </p:xfrm>
        <a:graphic>
          <a:graphicData uri="http://schemas.openxmlformats.org/drawingml/2006/table">
            <a:tbl>
              <a:tblPr/>
              <a:tblGrid>
                <a:gridCol w="517933">
                  <a:extLst>
                    <a:ext uri="{9D8B030D-6E8A-4147-A177-3AD203B41FA5}">
                      <a16:colId xmlns:a16="http://schemas.microsoft.com/office/drawing/2014/main" val="96777933"/>
                    </a:ext>
                  </a:extLst>
                </a:gridCol>
                <a:gridCol w="517933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17933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1372012084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51392"/>
                  </a:ext>
                </a:extLst>
              </a:tr>
              <a:tr h="62996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4729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07107"/>
              </p:ext>
            </p:extLst>
          </p:nvPr>
        </p:nvGraphicFramePr>
        <p:xfrm>
          <a:off x="2967161" y="894080"/>
          <a:ext cx="1642766" cy="1676708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80016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381195" y="4880540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504213" y="3697541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1942"/>
              </p:ext>
            </p:extLst>
          </p:nvPr>
        </p:nvGraphicFramePr>
        <p:xfrm>
          <a:off x="8990940" y="748145"/>
          <a:ext cx="257114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28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1222422547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328891872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061728-0719-394E-9FD4-43FD8203BF2A}"/>
              </a:ext>
            </a:extLst>
          </p:cNvPr>
          <p:cNvSpPr txBox="1"/>
          <p:nvPr/>
        </p:nvSpPr>
        <p:spPr>
          <a:xfrm>
            <a:off x="2946400" y="501904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1+4+0+0+1+0+2+2+0=10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padding=1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DFA582-5A0F-4F4F-BA8A-F45A3ECC3ADB}"/>
              </a:ext>
            </a:extLst>
          </p:cNvPr>
          <p:cNvSpPr txBox="1"/>
          <p:nvPr/>
        </p:nvSpPr>
        <p:spPr>
          <a:xfrm>
            <a:off x="2946400" y="54864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2+0+3+0+2+0+4+1=12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8D1403-6CDF-B643-93E1-0D91E10E976F}"/>
              </a:ext>
            </a:extLst>
          </p:cNvPr>
          <p:cNvSpPr txBox="1"/>
          <p:nvPr/>
        </p:nvSpPr>
        <p:spPr>
          <a:xfrm>
            <a:off x="2865120" y="585573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0+6+1+0+3+0+2+0+0=12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</p:spTree>
    <p:extLst>
      <p:ext uri="{BB962C8B-B14F-4D97-AF65-F5344CB8AC3E}">
        <p14:creationId xmlns:p14="http://schemas.microsoft.com/office/powerpoint/2010/main" val="25763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/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38568"/>
              </p:ext>
            </p:extLst>
          </p:nvPr>
        </p:nvGraphicFramePr>
        <p:xfrm>
          <a:off x="5449376" y="107874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246908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314795" y="3363516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57549"/>
              </p:ext>
            </p:extLst>
          </p:nvPr>
        </p:nvGraphicFramePr>
        <p:xfrm>
          <a:off x="9017002" y="894080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Stride=1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128A84-6272-8445-B849-18BCDDF38EA6}"/>
              </a:ext>
            </a:extLst>
          </p:cNvPr>
          <p:cNvSpPr txBox="1"/>
          <p:nvPr/>
        </p:nvSpPr>
        <p:spPr>
          <a:xfrm>
            <a:off x="802640" y="4470400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In_channel</a:t>
            </a:r>
            <a:r>
              <a:rPr kumimoji="1" lang="en-US" altLang="zh-CN" dirty="0"/>
              <a:t>=1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FFAD9F-C0BA-3747-9A7F-4D8B9FA7AC9B}"/>
              </a:ext>
            </a:extLst>
          </p:cNvPr>
          <p:cNvSpPr txBox="1"/>
          <p:nvPr/>
        </p:nvSpPr>
        <p:spPr>
          <a:xfrm>
            <a:off x="9225280" y="329842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Out_channel</a:t>
            </a:r>
            <a:r>
              <a:rPr kumimoji="1" lang="en-US" altLang="zh-CN" dirty="0"/>
              <a:t>=2</a:t>
            </a:r>
            <a:endParaRPr kumimoji="1" lang="zh-CN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38116A2-8714-5940-8299-116C66E69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70705"/>
              </p:ext>
            </p:extLst>
          </p:nvPr>
        </p:nvGraphicFramePr>
        <p:xfrm>
          <a:off x="4971394" y="4267200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graphicFrame>
        <p:nvGraphicFramePr>
          <p:cNvPr id="16" name="表格 7">
            <a:extLst>
              <a:ext uri="{FF2B5EF4-FFF2-40B4-BE49-F238E27FC236}">
                <a16:creationId xmlns:a16="http://schemas.microsoft.com/office/drawing/2014/main" id="{2821F5AC-EC02-6945-BE7C-6C81C214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8838"/>
              </p:ext>
            </p:extLst>
          </p:nvPr>
        </p:nvGraphicFramePr>
        <p:xfrm>
          <a:off x="9123680" y="1438162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0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/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97630"/>
              </p:ext>
            </p:extLst>
          </p:nvPr>
        </p:nvGraphicFramePr>
        <p:xfrm>
          <a:off x="4767309" y="110649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353440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4767309" y="3191291"/>
            <a:ext cx="205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池化核</a:t>
            </a:r>
            <a:r>
              <a:rPr kumimoji="1" lang="en-US" altLang="zh-CN" dirty="0"/>
              <a:t>(3x3), </a:t>
            </a:r>
            <a:r>
              <a:rPr kumimoji="1" lang="en-US" altLang="zh-CN" dirty="0" err="1"/>
              <a:t>kernel_size</a:t>
            </a:r>
            <a:r>
              <a:rPr kumimoji="1" lang="en-US" altLang="zh-CN" dirty="0"/>
              <a:t>=3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908C8-BBE9-DF4A-BC51-EA6F94CB79B7}"/>
              </a:ext>
            </a:extLst>
          </p:cNvPr>
          <p:cNvSpPr txBox="1"/>
          <p:nvPr/>
        </p:nvSpPr>
        <p:spPr>
          <a:xfrm>
            <a:off x="4767309" y="213064"/>
            <a:ext cx="315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最大池化操作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1C21D8A5-C72D-5349-B006-5A4222C29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9978"/>
              </p:ext>
            </p:extLst>
          </p:nvPr>
        </p:nvGraphicFramePr>
        <p:xfrm>
          <a:off x="9214034" y="1026142"/>
          <a:ext cx="7467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56">
                  <a:extLst>
                    <a:ext uri="{9D8B030D-6E8A-4147-A177-3AD203B41FA5}">
                      <a16:colId xmlns:a16="http://schemas.microsoft.com/office/drawing/2014/main" val="664843416"/>
                    </a:ext>
                  </a:extLst>
                </a:gridCol>
                <a:gridCol w="373356">
                  <a:extLst>
                    <a:ext uri="{9D8B030D-6E8A-4147-A177-3AD203B41FA5}">
                      <a16:colId xmlns:a16="http://schemas.microsoft.com/office/drawing/2014/main" val="288923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642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0BB7AEE3-4343-F74D-9B40-0AD35A016B61}"/>
              </a:ext>
            </a:extLst>
          </p:cNvPr>
          <p:cNvSpPr txBox="1"/>
          <p:nvPr/>
        </p:nvSpPr>
        <p:spPr>
          <a:xfrm>
            <a:off x="7563775" y="1127464"/>
            <a:ext cx="131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Ceil_model</a:t>
            </a:r>
            <a:r>
              <a:rPr kumimoji="1" lang="en-US" altLang="zh-CN" dirty="0"/>
              <a:t>=True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386474-EDBE-6B43-A5B0-84672E823021}"/>
              </a:ext>
            </a:extLst>
          </p:cNvPr>
          <p:cNvSpPr txBox="1"/>
          <p:nvPr/>
        </p:nvSpPr>
        <p:spPr>
          <a:xfrm>
            <a:off x="7563775" y="3160459"/>
            <a:ext cx="131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Ceil_model</a:t>
            </a:r>
            <a:r>
              <a:rPr kumimoji="1" lang="en-US" altLang="zh-CN" dirty="0"/>
              <a:t>=False</a:t>
            </a:r>
            <a:endParaRPr kumimoji="1" lang="zh-CN" altLang="en-US" dirty="0"/>
          </a:p>
        </p:txBody>
      </p:sp>
      <p:graphicFrame>
        <p:nvGraphicFramePr>
          <p:cNvPr id="17" name="表格 14">
            <a:extLst>
              <a:ext uri="{FF2B5EF4-FFF2-40B4-BE49-F238E27FC236}">
                <a16:creationId xmlns:a16="http://schemas.microsoft.com/office/drawing/2014/main" id="{D2DAE400-8A49-9242-9828-E1CE57DDC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46605"/>
              </p:ext>
            </p:extLst>
          </p:nvPr>
        </p:nvGraphicFramePr>
        <p:xfrm>
          <a:off x="9214034" y="3191291"/>
          <a:ext cx="4537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48">
                  <a:extLst>
                    <a:ext uri="{9D8B030D-6E8A-4147-A177-3AD203B41FA5}">
                      <a16:colId xmlns:a16="http://schemas.microsoft.com/office/drawing/2014/main" val="66484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35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315</Words>
  <Application>Microsoft Macintosh PowerPoint</Application>
  <PresentationFormat>宽屏</PresentationFormat>
  <Paragraphs>212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IBMPlexMono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tudui</dc:creator>
  <cp:lastModifiedBy>xiao tudui</cp:lastModifiedBy>
  <cp:revision>17</cp:revision>
  <dcterms:created xsi:type="dcterms:W3CDTF">2021-05-09T08:39:08Z</dcterms:created>
  <dcterms:modified xsi:type="dcterms:W3CDTF">2021-05-22T02:44:06Z</dcterms:modified>
</cp:coreProperties>
</file>