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E516E-BFE5-627C-B1E0-C30B879D0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9C61F-CC4D-79DF-CA60-E5AAAEA71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0A998-2996-307D-6931-6DA2CAC1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96C90-49B1-35FA-C48D-F8AA7F36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697B8-5BE7-6F02-39F7-183C936B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8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2B8BB-53B3-0133-1C02-57CC8F2D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296AD-CEE6-B24C-9C5C-95A933F2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F0D5A-D6FA-7D4E-8882-8B64CD59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07E00-9057-872F-853C-9F2C4F4C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25C8E-D87D-0F6F-6CC0-7EC80D5C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8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01F2A-F6C2-D110-2658-8E5BAE0C8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043F8-5968-07EC-91B2-F87BAC9A4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3AC8C-9AAF-E845-7DA9-3D4E6C86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A4EC7-D46E-3865-E335-38F56003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60EEE-3DCC-DC81-083A-7A51F6E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1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23927-A36B-B04D-1798-82CA7676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60C38-9D62-07B9-B669-D84AB421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4DDDB-50C1-E0FD-D760-52B1CBED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A6583-1474-6986-CCE7-0A83FC5C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F3776-B219-195A-9D06-F5602D54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7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26C79-E303-BB57-E637-F461139E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C67B5-B4DF-492D-44BD-4BDDCC3F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27D19-6E50-5E3D-66A6-C2F33199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4A2F9-FC9E-A54D-004A-1D0D51A9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0D2A1-1C20-3606-9CFC-53EBF3B5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2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3E1A-6726-2311-D74F-AA9B7FD0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DE058-B5AD-1FC5-EE7B-549A6F411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EBD5C-B56B-1DED-CC3C-DDF0236BC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60CDD-2EBF-BBC5-80F5-1B1CA2F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0761-6B2D-7E88-5B3B-6EF7717C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21A03-EB2D-0429-02FC-BF33DD5B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3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00486-FC5A-7AA3-F05F-5F03E42F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49576-2188-3D39-6B7C-89AA62AC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F76F1-EF0B-7195-9734-E58984EE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3F53B-B295-5A4E-41B0-058D225FE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2DCD0-DD9C-6DBD-5874-FC13FE41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E474A-F4FE-98E9-E023-1CC10665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3D5D11-F5BE-B7FF-2337-4BD29DD2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75133E-FC64-DF17-157C-42AE443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0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61258-A0D9-92DD-4572-1A8E753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C6F0F1-52D9-888A-7E98-3A169EEB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EAA41-7DFC-75E6-3CEC-D13A16E8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CC83BC-672A-BD3F-14C3-A34E1A06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3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9D624-023E-8EDA-D067-6D741104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DE1DAA-416C-158E-7A82-682B2F4F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07732-ED07-9BC0-A69E-F8A7C318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6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67200-153C-7909-A6B5-BBBF80A4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EF76B-11EA-9290-4A84-6CE1F110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25BB6-8A8B-AFAB-2C1F-9AC45D84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C07609-05B7-480D-31BA-2869D2DD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4F57B-189C-85C1-57C7-CD1D2962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2AE95-5B87-BFD7-6F74-80E71983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9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655B5-BF9A-5FC7-4EE7-764D12BC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C3BDE-5C50-F4C5-BCC2-A4965AFD4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17240-3F3D-E09C-B79D-741C697B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4F66F-EF6A-C16A-2ED5-DB8E65FC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BE7AD-D1D5-3A1E-CFDA-8DC33C6F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26633-FC22-C5F8-BDB7-14D39A87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191C7-8652-AFEE-5871-C2EA48AF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2553E-119B-EE3E-83D7-B85452F7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201F1-2BEC-1EE6-E418-AB44E16A5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AC34-9BEB-457C-AA36-FDDEAEAFEE0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69186-A9FF-65A6-FBCF-8C649CA83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01A46-8A7E-709A-8ABE-BC3F8804D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69CD-F3B4-46AB-AAD4-F53DBD5D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5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457C5-733C-6CE8-37DA-AE72FA0C2D13}"/>
              </a:ext>
            </a:extLst>
          </p:cNvPr>
          <p:cNvSpPr/>
          <p:nvPr/>
        </p:nvSpPr>
        <p:spPr>
          <a:xfrm>
            <a:off x="3753855" y="2967335"/>
            <a:ext cx="4684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ProjectPartner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145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E8900E-9776-76AC-96C2-7E06D9C14C01}"/>
              </a:ext>
            </a:extLst>
          </p:cNvPr>
          <p:cNvSpPr/>
          <p:nvPr/>
        </p:nvSpPr>
        <p:spPr>
          <a:xfrm>
            <a:off x="1326524" y="1197735"/>
            <a:ext cx="9697791" cy="4591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0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1518077947@qq.com</dc:creator>
  <cp:lastModifiedBy>1518077947@qq.com</cp:lastModifiedBy>
  <cp:revision>2</cp:revision>
  <dcterms:created xsi:type="dcterms:W3CDTF">2024-10-07T17:49:56Z</dcterms:created>
  <dcterms:modified xsi:type="dcterms:W3CDTF">2024-10-07T18:22:36Z</dcterms:modified>
</cp:coreProperties>
</file>