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AF9A-6FB1-E2CB-F72E-55A402296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54124-30E0-57F4-451F-5515DF8E2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B3E3A-77C5-6421-B892-DECE304E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FB67-5EAC-4D44-8FA5-5774551448CF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F3CDC-2D01-F581-6451-82627F0A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C2564-2E67-A885-28FC-9F5B384E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17C4-3B57-4257-A800-6F1CDE21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9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6ADC-D86C-8DE7-0FAD-E1B72C2D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6A711-29AE-2F9C-90BE-DAE9C70FA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99E1E-1D5E-D8CE-707A-ED07AE49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FB67-5EAC-4D44-8FA5-5774551448CF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B185C-38AF-49A9-C547-1D27A179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2CE74-2D69-8B8C-63A4-6CA6E150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17C4-3B57-4257-A800-6F1CDE21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8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294D8-A810-7F81-FBFA-3708C203F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16D75-EF1F-94D3-C9CC-18E647C03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D2E1-F10B-31D4-20DA-41199F0A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FB67-5EAC-4D44-8FA5-5774551448CF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15EC4-F18D-B726-15CD-F0C14AE6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DB0B5-8A7A-C993-A5A7-F4A42553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17C4-3B57-4257-A800-6F1CDE21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9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BA40-F0F3-08EB-17BA-44869AF4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B5E1-5AA8-8DA8-D9F2-D63C4E86C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7CED-1163-2EF3-B650-9EECD323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FB67-5EAC-4D44-8FA5-5774551448CF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7FB7D-D035-2D5E-E688-3C28C8CD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E6704-DABB-5694-D50D-83BF791A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17C4-3B57-4257-A800-6F1CDE21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0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1ACC-F7B9-5F63-A266-FDA790FC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C7237-1994-1292-63A2-8F064C34C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4D8E0-2575-F02E-02DD-94276107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FB67-5EAC-4D44-8FA5-5774551448CF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2FB74-2FA9-C879-B56C-1D897AD2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8ACAF-CF91-4C5A-38BF-34EC7FD6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17C4-3B57-4257-A800-6F1CDE21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0BE0-3723-461C-74BE-66ABC89B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5BF09-60E3-C9D3-3B06-59446479D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E8645-6D63-30CD-F3AF-B59F755D6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CC103-2A66-ADD6-0E7B-9EA9F2E5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FB67-5EAC-4D44-8FA5-5774551448CF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B591A-181F-3E8D-BAF2-9D171216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D8E89-E289-BC78-565D-DED19AF0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17C4-3B57-4257-A800-6F1CDE21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9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D119-8609-F091-2211-44CD0FAC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D8AEB-B305-4499-35BB-3B68BBCF4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E084B-D52E-04DD-8BEB-4F5A3CBB5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15E0F-2A03-0CC2-2A02-822D6E7DB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5DDAD-03D0-9037-B09B-3C12FCB8C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A0BB3-A322-E4BD-0F5F-24B997BD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FB67-5EAC-4D44-8FA5-5774551448CF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CDB66C-EA3A-E94F-6ED0-232C7888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5E6FE5-7A75-ABA7-BF27-59EC8DE7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17C4-3B57-4257-A800-6F1CDE21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0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3683-C09C-4EE6-9F6A-6B2D7084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89523-5103-6579-C33C-E7EC7C22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FB67-5EAC-4D44-8FA5-5774551448CF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BCC12-E5F7-FAEA-389C-18A485C5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270A2-ED18-CAA3-3D0E-A084D397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17C4-3B57-4257-A800-6F1CDE21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9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C2E30-1020-60DD-C4E2-ABF6F0FBE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FB67-5EAC-4D44-8FA5-5774551448CF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EA020-0756-25AF-476F-CBE11D28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D55E7-14CF-7345-7885-9C2F1327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17C4-3B57-4257-A800-6F1CDE21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1FED-8579-AED3-03B2-657194B5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958B-0E6A-3D86-A1DF-2BCE5DAD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6836F-2405-8983-C2D1-BD0B33C9E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E6333-149A-AC57-447D-738F260F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FB67-5EAC-4D44-8FA5-5774551448CF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64ABD-EBD0-9310-D0A9-25BA54C2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1AE95-F19F-046C-FDA0-4F7A31EF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17C4-3B57-4257-A800-6F1CDE21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ED07-57C3-9BB7-217C-9B95D672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29FE8-AB17-B99C-7ED2-73476E18B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01D2F-B6BF-8F07-2BDF-93FF2E488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82B1D-7C39-60C2-71D6-65AFEB47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FB67-5EAC-4D44-8FA5-5774551448CF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B47D5-4975-9192-BAC3-F311EC72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DA123-F218-BFCC-B5DB-E9B15F56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17C4-3B57-4257-A800-6F1CDE21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3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579AC-B778-24C2-0C88-20E9CDD8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F8050-4125-C0B6-A8C3-AF650A2C7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70829-DDCD-8157-4B7A-93D1C1CD2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DFB67-5EAC-4D44-8FA5-5774551448CF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D53BB-0F51-7510-4B55-D1EFE39CB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7D3DC-F0F0-98EF-A056-D67BB4936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B17C4-3B57-4257-A800-6F1CDE216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7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12ED3-B0E5-0CAC-EAD8-6B93DCE8F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  <a:latin typeface="Helvetica Compressed" pitchFamily="50" charset="0"/>
              </a:rPr>
              <a:t>Hangman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4A63D-00EC-0C6A-A904-E87D8284C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  <a:latin typeface="Helvetica" pitchFamily="2" charset="0"/>
              </a:rPr>
              <a:t>Designed and Developed by Group-3</a:t>
            </a:r>
          </a:p>
        </p:txBody>
      </p:sp>
      <p:pic>
        <p:nvPicPr>
          <p:cNvPr id="5" name="Picture 4" descr="A black and white symbol&#10;&#10;Description automatically generated">
            <a:extLst>
              <a:ext uri="{FF2B5EF4-FFF2-40B4-BE49-F238E27FC236}">
                <a16:creationId xmlns:a16="http://schemas.microsoft.com/office/drawing/2014/main" id="{A6D6FFF8-7122-DAED-BBD1-BABAAA521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5654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00604A7-BDE3-3B4E-3848-78654E736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91" y="2044277"/>
            <a:ext cx="3270909" cy="31086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CA500C-706E-AA85-EC96-786426FE2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266" y="2044278"/>
            <a:ext cx="3262370" cy="31086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B4FE4E-1B55-C207-6F20-F8F46D4CA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194" y="2455439"/>
            <a:ext cx="3620005" cy="22863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623142-A4B2-1708-EE1F-031B66C3069C}"/>
              </a:ext>
            </a:extLst>
          </p:cNvPr>
          <p:cNvSpPr txBox="1"/>
          <p:nvPr/>
        </p:nvSpPr>
        <p:spPr>
          <a:xfrm>
            <a:off x="5140851" y="530255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A game over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D312856-7136-224F-F800-56D08CEBCEA8}"/>
              </a:ext>
            </a:extLst>
          </p:cNvPr>
          <p:cNvSpPr/>
          <p:nvPr/>
        </p:nvSpPr>
        <p:spPr>
          <a:xfrm>
            <a:off x="3617461" y="3453454"/>
            <a:ext cx="522052" cy="29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FC60E2E-13B8-9FF5-3F18-D438ED32F134}"/>
              </a:ext>
            </a:extLst>
          </p:cNvPr>
          <p:cNvSpPr/>
          <p:nvPr/>
        </p:nvSpPr>
        <p:spPr>
          <a:xfrm>
            <a:off x="7703389" y="3453457"/>
            <a:ext cx="522052" cy="29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2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18368-542D-D36A-0502-1280D0ED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latin typeface="Helvetica" pitchFamily="2" charset="0"/>
              </a:rPr>
              <a:t>Conclusion: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52DF46E-4E0B-99B3-3AAA-76F5F282D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Helvetica" pitchFamily="2" charset="0"/>
              </a:rPr>
              <a:t>Summary:</a:t>
            </a:r>
          </a:p>
          <a:p>
            <a:r>
              <a:rPr lang="en-US" sz="2200" dirty="0">
                <a:latin typeface="Helvetica" pitchFamily="2" charset="0"/>
              </a:rPr>
              <a:t>Random word selection.</a:t>
            </a:r>
          </a:p>
          <a:p>
            <a:r>
              <a:rPr lang="en-US" sz="2200" dirty="0">
                <a:latin typeface="Helvetica" pitchFamily="2" charset="0"/>
              </a:rPr>
              <a:t>Guessing mechanism.</a:t>
            </a:r>
          </a:p>
          <a:p>
            <a:r>
              <a:rPr lang="en-US" sz="2200" dirty="0">
                <a:latin typeface="Helvetica" pitchFamily="2" charset="0"/>
              </a:rPr>
              <a:t>Win/lose conditions.</a:t>
            </a:r>
          </a:p>
          <a:p>
            <a:pPr marL="0" indent="0">
              <a:buNone/>
            </a:pPr>
            <a:endParaRPr lang="en-US" sz="22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2200" dirty="0">
                <a:latin typeface="Helvetica" pitchFamily="2" charset="0"/>
              </a:rPr>
              <a:t>Possible Future Enhancements:</a:t>
            </a:r>
          </a:p>
          <a:p>
            <a:r>
              <a:rPr lang="en-US" sz="2200" dirty="0">
                <a:latin typeface="Helvetica" pitchFamily="2" charset="0"/>
              </a:rPr>
              <a:t>Add more words.</a:t>
            </a:r>
          </a:p>
          <a:p>
            <a:r>
              <a:rPr lang="en-US" sz="2200" dirty="0">
                <a:latin typeface="Helvetica" pitchFamily="2" charset="0"/>
              </a:rPr>
              <a:t>Improve user interface.</a:t>
            </a:r>
          </a:p>
          <a:p>
            <a:r>
              <a:rPr lang="en-US" sz="2200" dirty="0">
                <a:latin typeface="Helvetica" pitchFamily="2" charset="0"/>
              </a:rPr>
              <a:t>Difficulty settings.</a:t>
            </a:r>
          </a:p>
          <a:p>
            <a:pPr marL="0" indent="0">
              <a:buNone/>
            </a:pPr>
            <a:endParaRPr lang="en-US" sz="2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11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6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38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44077-89BD-7750-C312-6C7F0B34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893" y="1118937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2"/>
                </a:solidFill>
                <a:latin typeface="Helvetica" pitchFamily="2" charset="0"/>
              </a:rPr>
              <a:t>Thank You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black and white drawing of a person&#10;&#10;Description automatically generated">
            <a:extLst>
              <a:ext uri="{FF2B5EF4-FFF2-40B4-BE49-F238E27FC236}">
                <a16:creationId xmlns:a16="http://schemas.microsoft.com/office/drawing/2014/main" id="{30681D29-26B8-FC47-9D5B-0B9824ED5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83" y="1118937"/>
            <a:ext cx="4620126" cy="4620126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230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FF40F-5B17-087B-26B0-8ED110AF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375756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Helvetica" pitchFamily="2" charset="0"/>
              </a:rPr>
              <a:t>What is the Hangman Game?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9FC7C-F454-CDD6-2BAA-588A9FBD7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Helvetica" pitchFamily="2" charset="0"/>
              </a:rPr>
              <a:t>Hangman is a classic word guessing game. The player tries to uncover a hidden word by guessing individual letters. There are limited attempts to guess the correct word and a hint is generally provided.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A49808F7-3650-FCF1-40BC-FFE44272F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06" y="255272"/>
            <a:ext cx="3348283" cy="634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0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9A14C-69C9-04CB-544B-A806B29E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Helvetica" pitchFamily="2" charset="0"/>
              </a:rPr>
              <a:t>Key Features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E6338F7-F424-2143-A38A-81CA1CA31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>
                <a:latin typeface="Helvetica" pitchFamily="2" charset="0"/>
              </a:rPr>
              <a:t>Randomized word selection for </a:t>
            </a:r>
            <a:r>
              <a:rPr lang="en-US" sz="2200" dirty="0" err="1">
                <a:latin typeface="Helvetica" pitchFamily="2" charset="0"/>
              </a:rPr>
              <a:t>replayability</a:t>
            </a:r>
            <a:r>
              <a:rPr lang="en-US" sz="2200" dirty="0">
                <a:latin typeface="Helvetica" pitchFamily="2" charset="0"/>
              </a:rPr>
              <a:t>.</a:t>
            </a:r>
          </a:p>
          <a:p>
            <a:r>
              <a:rPr lang="en-US" sz="2200" dirty="0">
                <a:latin typeface="Helvetica" pitchFamily="2" charset="0"/>
              </a:rPr>
              <a:t>Contextual hints for each word to assist players.</a:t>
            </a:r>
          </a:p>
          <a:p>
            <a:r>
              <a:rPr lang="en-US" sz="2200" dirty="0">
                <a:latin typeface="Helvetica" pitchFamily="2" charset="0"/>
              </a:rPr>
              <a:t>Dynamic visuals to represent the hangman stages.</a:t>
            </a:r>
          </a:p>
          <a:p>
            <a:r>
              <a:rPr lang="en-US" sz="2200" dirty="0">
                <a:latin typeface="Helvetica" pitchFamily="2" charset="0"/>
              </a:rPr>
              <a:t>Input validation and progress tracking.</a:t>
            </a:r>
          </a:p>
          <a:p>
            <a:r>
              <a:rPr lang="en-US" sz="2200" dirty="0">
                <a:latin typeface="Helvetica" pitchFamily="2" charset="0"/>
              </a:rPr>
              <a:t>Clear win/loss states with feedback to players.</a:t>
            </a:r>
          </a:p>
        </p:txBody>
      </p:sp>
    </p:spTree>
    <p:extLst>
      <p:ext uri="{BB962C8B-B14F-4D97-AF65-F5344CB8AC3E}">
        <p14:creationId xmlns:p14="http://schemas.microsoft.com/office/powerpoint/2010/main" val="347775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5F425-DB5C-6B18-D5F5-D9975011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Helvetica" pitchFamily="2" charset="0"/>
              </a:rPr>
              <a:t>Code Highlights</a:t>
            </a:r>
          </a:p>
        </p:txBody>
      </p:sp>
      <p:sp>
        <p:nvSpPr>
          <p:cNvPr id="25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BE0C5-44E2-387C-A5F8-7111A10F3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Helvetica" pitchFamily="2" charset="0"/>
              </a:rPr>
              <a:t>Written in C.</a:t>
            </a:r>
          </a:p>
          <a:p>
            <a:r>
              <a:rPr lang="en-US" sz="1800" dirty="0">
                <a:latin typeface="Helvetica" pitchFamily="2" charset="0"/>
              </a:rPr>
              <a:t>Utilizes:</a:t>
            </a:r>
          </a:p>
          <a:p>
            <a:pPr marL="0" indent="0">
              <a:buNone/>
            </a:pPr>
            <a:r>
              <a:rPr lang="en-US" sz="1800" dirty="0">
                <a:latin typeface="Helvetica" pitchFamily="2" charset="0"/>
              </a:rPr>
              <a:t>          - rand() for random word selection.</a:t>
            </a:r>
          </a:p>
          <a:p>
            <a:pPr marL="0" indent="0">
              <a:buNone/>
            </a:pPr>
            <a:r>
              <a:rPr lang="en-US" sz="1800" dirty="0">
                <a:latin typeface="Helvetica" pitchFamily="2" charset="0"/>
              </a:rPr>
              <a:t>          - Arrays for word and hint storage.</a:t>
            </a:r>
          </a:p>
          <a:p>
            <a:pPr marL="0" indent="0">
              <a:buNone/>
            </a:pPr>
            <a:r>
              <a:rPr lang="en-US" sz="1800" dirty="0">
                <a:latin typeface="Helvetica" pitchFamily="2" charset="0"/>
              </a:rPr>
              <a:t>          - String functions for manipulation.</a:t>
            </a:r>
          </a:p>
          <a:p>
            <a:r>
              <a:rPr lang="en-US" sz="1800" dirty="0">
                <a:latin typeface="Helvetica" pitchFamily="2" charset="0"/>
              </a:rPr>
              <a:t>Libraries and Headers used:</a:t>
            </a:r>
          </a:p>
          <a:p>
            <a:pPr marL="0" indent="0">
              <a:buNone/>
            </a:pPr>
            <a:r>
              <a:rPr lang="en-US" sz="1800" dirty="0">
                <a:latin typeface="Helvetica" pitchFamily="2" charset="0"/>
              </a:rPr>
              <a:t>          - &lt;</a:t>
            </a:r>
            <a:r>
              <a:rPr lang="en-US" sz="1800" dirty="0" err="1">
                <a:latin typeface="Helvetica" pitchFamily="2" charset="0"/>
              </a:rPr>
              <a:t>stdio.h</a:t>
            </a:r>
            <a:r>
              <a:rPr lang="en-US" sz="1800" dirty="0">
                <a:latin typeface="Helvetica" pitchFamily="2" charset="0"/>
              </a:rPr>
              <a:t>&gt; for I/O operations.</a:t>
            </a:r>
          </a:p>
          <a:p>
            <a:pPr marL="0" indent="0">
              <a:buNone/>
            </a:pPr>
            <a:r>
              <a:rPr lang="en-US" sz="1800" dirty="0">
                <a:latin typeface="Helvetica" pitchFamily="2" charset="0"/>
              </a:rPr>
              <a:t>          - &lt;</a:t>
            </a:r>
            <a:r>
              <a:rPr lang="en-US" sz="1800" dirty="0" err="1">
                <a:latin typeface="Helvetica" pitchFamily="2" charset="0"/>
              </a:rPr>
              <a:t>stdlib.h</a:t>
            </a:r>
            <a:r>
              <a:rPr lang="en-US" sz="1800" dirty="0">
                <a:latin typeface="Helvetica" pitchFamily="2" charset="0"/>
              </a:rPr>
              <a:t>&gt; for memory management and random numbers.</a:t>
            </a:r>
          </a:p>
          <a:p>
            <a:pPr marL="0" indent="0">
              <a:buNone/>
            </a:pPr>
            <a:r>
              <a:rPr lang="en-US" sz="1800" dirty="0">
                <a:latin typeface="Helvetica" pitchFamily="2" charset="0"/>
              </a:rPr>
              <a:t>          - &lt;</a:t>
            </a:r>
            <a:r>
              <a:rPr lang="en-US" sz="1800" dirty="0" err="1">
                <a:latin typeface="Helvetica" pitchFamily="2" charset="0"/>
              </a:rPr>
              <a:t>string.h</a:t>
            </a:r>
            <a:r>
              <a:rPr lang="en-US" sz="1800" dirty="0">
                <a:latin typeface="Helvetica" pitchFamily="2" charset="0"/>
              </a:rPr>
              <a:t>&gt; for string manipulation.</a:t>
            </a:r>
          </a:p>
          <a:p>
            <a:pPr marL="0" indent="0">
              <a:buNone/>
            </a:pPr>
            <a:r>
              <a:rPr lang="en-US" sz="1800" dirty="0">
                <a:latin typeface="Helvetica" pitchFamily="2" charset="0"/>
              </a:rPr>
              <a:t>          - &lt;</a:t>
            </a:r>
            <a:r>
              <a:rPr lang="en-US" sz="1800" dirty="0" err="1">
                <a:latin typeface="Helvetica" pitchFamily="2" charset="0"/>
              </a:rPr>
              <a:t>time.h</a:t>
            </a:r>
            <a:r>
              <a:rPr lang="en-US" sz="1800" dirty="0">
                <a:latin typeface="Helvetica" pitchFamily="2" charset="0"/>
              </a:rPr>
              <a:t>&gt; for seeding random number generator.</a:t>
            </a:r>
          </a:p>
          <a:p>
            <a:r>
              <a:rPr lang="en-US" sz="1800" dirty="0">
                <a:latin typeface="Helvetica" pitchFamily="2" charset="0"/>
              </a:rPr>
              <a:t>Key Functions:</a:t>
            </a:r>
          </a:p>
          <a:p>
            <a:pPr marL="0" indent="0">
              <a:buNone/>
            </a:pPr>
            <a:r>
              <a:rPr lang="en-US" sz="1800" dirty="0">
                <a:latin typeface="Helvetica" pitchFamily="2" charset="0"/>
              </a:rPr>
              <a:t>          - </a:t>
            </a:r>
            <a:r>
              <a:rPr lang="en-US" sz="1800" dirty="0" err="1">
                <a:latin typeface="Helvetica" pitchFamily="2" charset="0"/>
              </a:rPr>
              <a:t>drawHangman</a:t>
            </a:r>
            <a:r>
              <a:rPr lang="en-US" sz="1800" dirty="0">
                <a:latin typeface="Helvetica" pitchFamily="2" charset="0"/>
              </a:rPr>
              <a:t>(</a:t>
            </a:r>
            <a:r>
              <a:rPr lang="en-US" sz="1800" dirty="0" err="1">
                <a:latin typeface="Helvetica" pitchFamily="2" charset="0"/>
              </a:rPr>
              <a:t>attemptsleft</a:t>
            </a:r>
            <a:r>
              <a:rPr lang="en-US" sz="1800" dirty="0">
                <a:latin typeface="Helvetica" pitchFamily="2" charset="0"/>
              </a:rPr>
              <a:t>): Draws hangman figure based     on remaining attempts</a:t>
            </a:r>
          </a:p>
          <a:p>
            <a:pPr marL="0" indent="0">
              <a:buNone/>
            </a:pPr>
            <a:r>
              <a:rPr lang="en-US" sz="1800" dirty="0">
                <a:latin typeface="Helvetica" pitchFamily="2" charset="0"/>
              </a:rPr>
              <a:t>          - main(): Game loop, user input handling, win/lose logic</a:t>
            </a:r>
          </a:p>
        </p:txBody>
      </p:sp>
    </p:spTree>
    <p:extLst>
      <p:ext uri="{BB962C8B-B14F-4D97-AF65-F5344CB8AC3E}">
        <p14:creationId xmlns:p14="http://schemas.microsoft.com/office/powerpoint/2010/main" val="99110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FECE2-B77C-D7D8-DDD2-D1415CD6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Development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5D66-AAE4-6124-34C6-BB751CE0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Challenge: Ensuring random word selection.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  Solution: Used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srand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(time(NULL)) to seed randomness.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Challenge: Preventing invalid inputs.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  Solution: Implemented input validation and feedback.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Challenge: Enhancing user engagement.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  Solution: Added hints and dynamic visuals for progress tracking.</a:t>
            </a:r>
          </a:p>
        </p:txBody>
      </p:sp>
    </p:spTree>
    <p:extLst>
      <p:ext uri="{BB962C8B-B14F-4D97-AF65-F5344CB8AC3E}">
        <p14:creationId xmlns:p14="http://schemas.microsoft.com/office/powerpoint/2010/main" val="261338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20366137-3DBB-4912-98D5-67270202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5D28D1CE-5BF4-45B7-8D6D-B31A3198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A7CB8-5894-E1C7-2EDB-E3AEAC42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11" y="2933507"/>
            <a:ext cx="3228738" cy="990985"/>
          </a:xfrm>
        </p:spPr>
        <p:txBody>
          <a:bodyPr anchor="b">
            <a:normAutofit/>
          </a:bodyPr>
          <a:lstStyle/>
          <a:p>
            <a:pPr algn="ctr"/>
            <a:r>
              <a:rPr lang="en-US" sz="2800" b="1" dirty="0">
                <a:solidFill>
                  <a:srgbClr val="595959"/>
                </a:solidFill>
                <a:latin typeface="Helvetica" pitchFamily="2" charset="0"/>
              </a:rPr>
              <a:t>Function to draw the hangman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CE902A-3A7D-EF7E-D6E8-35F49433F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556" y="397943"/>
            <a:ext cx="2404294" cy="606210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8599CA-5A5C-C9C3-B756-81A62BEBF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900" y="892594"/>
            <a:ext cx="3285995" cy="507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9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7364-7D27-B4BB-CCFD-93125EC0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737609"/>
            <a:ext cx="9144000" cy="7867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dirty="0">
                <a:latin typeface="Helvetica" pitchFamily="2" charset="0"/>
              </a:rPr>
              <a:t>The main game loop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F380AC-9202-53E9-8D39-90E7C2AC7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334AC3-F97B-AAEB-193C-D6FEF2851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CF0F8F8-6D3A-38F2-F9D7-AA175316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02D7019-9CDD-AB8A-86CF-D5BC0B2B0A9D}"/>
              </a:ext>
            </a:extLst>
          </p:cNvPr>
          <p:cNvSpPr txBox="1"/>
          <p:nvPr/>
        </p:nvSpPr>
        <p:spPr>
          <a:xfrm>
            <a:off x="585468" y="5426110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Error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D9DCD2-D3EA-4558-A682-CDAD8D85A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92" y="451715"/>
            <a:ext cx="4514141" cy="48563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1C1AE8-6723-293C-CF60-8F16E989B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960" y="333688"/>
            <a:ext cx="6503040" cy="509242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80CEC3-FF63-21B6-E3E0-2A8787C8F888}"/>
              </a:ext>
            </a:extLst>
          </p:cNvPr>
          <p:cNvCxnSpPr/>
          <p:nvPr/>
        </p:nvCxnSpPr>
        <p:spPr>
          <a:xfrm>
            <a:off x="853902" y="1691148"/>
            <a:ext cx="609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E738B9-13B0-9860-8A85-248FF0884A0F}"/>
              </a:ext>
            </a:extLst>
          </p:cNvPr>
          <p:cNvCxnSpPr>
            <a:cxnSpLocks/>
          </p:cNvCxnSpPr>
          <p:nvPr/>
        </p:nvCxnSpPr>
        <p:spPr>
          <a:xfrm>
            <a:off x="853902" y="5308083"/>
            <a:ext cx="6700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3080F4-0CAE-EE50-C37B-BE5F84FDE526}"/>
              </a:ext>
            </a:extLst>
          </p:cNvPr>
          <p:cNvCxnSpPr>
            <a:cxnSpLocks/>
          </p:cNvCxnSpPr>
          <p:nvPr/>
        </p:nvCxnSpPr>
        <p:spPr>
          <a:xfrm>
            <a:off x="853902" y="1691146"/>
            <a:ext cx="0" cy="36169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82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E6DD7-37AE-2034-8960-5624CD5B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Helvetica" pitchFamily="2" charset="0"/>
              </a:rPr>
              <a:t>User Interface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25095-63FA-6473-DFE9-9589F5AA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Game Screen Layout:</a:t>
            </a:r>
          </a:p>
          <a:p>
            <a:pPr marL="0" indent="0">
              <a:buNone/>
            </a:pPr>
            <a:r>
              <a:rPr lang="en-US" sz="2000" dirty="0"/>
              <a:t>    - Hangman figure</a:t>
            </a:r>
          </a:p>
          <a:p>
            <a:pPr marL="0" indent="0">
              <a:buNone/>
            </a:pPr>
            <a:r>
              <a:rPr lang="en-US" sz="2000" dirty="0"/>
              <a:t>    - Current state of guessed word</a:t>
            </a:r>
          </a:p>
          <a:p>
            <a:pPr marL="0" indent="0">
              <a:buNone/>
            </a:pPr>
            <a:r>
              <a:rPr lang="en-US" sz="2000" dirty="0"/>
              <a:t>    - Hints</a:t>
            </a:r>
          </a:p>
          <a:p>
            <a:endParaRPr lang="en-US" sz="2000" dirty="0"/>
          </a:p>
          <a:p>
            <a:r>
              <a:rPr lang="en-US" sz="2000" dirty="0"/>
              <a:t>User Input Handling:</a:t>
            </a:r>
          </a:p>
          <a:p>
            <a:pPr marL="0" indent="0">
              <a:buNone/>
            </a:pPr>
            <a:r>
              <a:rPr lang="en-US" sz="2000" dirty="0"/>
              <a:t>    - Players input guesses using </a:t>
            </a:r>
            <a:r>
              <a:rPr lang="en-US" sz="2000" dirty="0" err="1"/>
              <a:t>scanf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- Feedback after each guess indicating correct/incorrect guesses</a:t>
            </a:r>
          </a:p>
          <a:p>
            <a:endParaRPr lang="en-US" sz="2000" dirty="0"/>
          </a:p>
          <a:p>
            <a:r>
              <a:rPr lang="en-US" sz="2000" dirty="0"/>
              <a:t>Feedback Mechanisms:</a:t>
            </a:r>
          </a:p>
          <a:p>
            <a:pPr marL="0" indent="0">
              <a:buNone/>
            </a:pPr>
            <a:r>
              <a:rPr lang="en-US" sz="2000" dirty="0"/>
              <a:t>    - Correct guesses fill in blanks in real-time</a:t>
            </a:r>
          </a:p>
          <a:p>
            <a:pPr marL="0" indent="0">
              <a:buNone/>
            </a:pPr>
            <a:r>
              <a:rPr lang="en-US" sz="2000" dirty="0"/>
              <a:t>    - Incorrect guesses update hangman figure and display remaining attempts</a:t>
            </a:r>
          </a:p>
        </p:txBody>
      </p:sp>
    </p:spTree>
    <p:extLst>
      <p:ext uri="{BB962C8B-B14F-4D97-AF65-F5344CB8AC3E}">
        <p14:creationId xmlns:p14="http://schemas.microsoft.com/office/powerpoint/2010/main" val="365682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CBED-0F13-BF17-6CB0-DBC67705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42"/>
            <a:ext cx="10515600" cy="53944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Demonstration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6C0336-6A08-92E1-2336-78C73BD1A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167" y="918740"/>
            <a:ext cx="4072959" cy="18925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6353ED-0C87-DD19-B71F-28CD18CE111F}"/>
              </a:ext>
            </a:extLst>
          </p:cNvPr>
          <p:cNvSpPr txBox="1"/>
          <p:nvPr/>
        </p:nvSpPr>
        <p:spPr>
          <a:xfrm>
            <a:off x="6442869" y="175663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Welcome screen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982D6C-DBDD-291F-A01E-E02EA0B6F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46" y="3257804"/>
            <a:ext cx="2519538" cy="23640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6961AD-038F-E4CE-1A64-0B5A2180E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090" y="3257804"/>
            <a:ext cx="2578920" cy="23640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41BD40-1050-EFA1-6C30-C1F56C588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5573" y="3257804"/>
            <a:ext cx="4463252" cy="236401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57D24ACD-AA0A-1E06-7FEE-6C4DDC98DEB9}"/>
              </a:ext>
            </a:extLst>
          </p:cNvPr>
          <p:cNvSpPr/>
          <p:nvPr/>
        </p:nvSpPr>
        <p:spPr>
          <a:xfrm>
            <a:off x="3035527" y="4253329"/>
            <a:ext cx="748575" cy="428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497DF4B-CCE6-BBD6-181E-6A7DAC2D1AE1}"/>
              </a:ext>
            </a:extLst>
          </p:cNvPr>
          <p:cNvSpPr/>
          <p:nvPr/>
        </p:nvSpPr>
        <p:spPr>
          <a:xfrm>
            <a:off x="6636004" y="4225411"/>
            <a:ext cx="748575" cy="428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D12B0D-F7DC-9E67-8296-0EF1332107FD}"/>
              </a:ext>
            </a:extLst>
          </p:cNvPr>
          <p:cNvSpPr txBox="1"/>
          <p:nvPr/>
        </p:nvSpPr>
        <p:spPr>
          <a:xfrm>
            <a:off x="4493342" y="588363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A successful attempt</a:t>
            </a:r>
          </a:p>
        </p:txBody>
      </p:sp>
    </p:spTree>
    <p:extLst>
      <p:ext uri="{BB962C8B-B14F-4D97-AF65-F5344CB8AC3E}">
        <p14:creationId xmlns:p14="http://schemas.microsoft.com/office/powerpoint/2010/main" val="140832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385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Helvetica Compressed</vt:lpstr>
      <vt:lpstr>Office Theme</vt:lpstr>
      <vt:lpstr>Hangman Game</vt:lpstr>
      <vt:lpstr>What is the Hangman Game?</vt:lpstr>
      <vt:lpstr>Key Features</vt:lpstr>
      <vt:lpstr>Code Highlights</vt:lpstr>
      <vt:lpstr>Development Challenges</vt:lpstr>
      <vt:lpstr>Function to draw the hangman</vt:lpstr>
      <vt:lpstr>The main game loop</vt:lpstr>
      <vt:lpstr>User Interface</vt:lpstr>
      <vt:lpstr>Demonstration</vt:lpstr>
      <vt:lpstr>PowerPoint Presentation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Game</dc:title>
  <dc:creator>Ustad Rahman</dc:creator>
  <cp:lastModifiedBy>Ustad Rahman</cp:lastModifiedBy>
  <cp:revision>7</cp:revision>
  <dcterms:created xsi:type="dcterms:W3CDTF">2024-11-24T17:16:54Z</dcterms:created>
  <dcterms:modified xsi:type="dcterms:W3CDTF">2024-11-25T21:53:38Z</dcterms:modified>
</cp:coreProperties>
</file>