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5" r:id="rId5"/>
    <p:sldId id="266" r:id="rId6"/>
    <p:sldId id="270" r:id="rId7"/>
    <p:sldId id="267" r:id="rId8"/>
    <p:sldId id="269" r:id="rId9"/>
    <p:sldId id="272" r:id="rId10"/>
    <p:sldId id="274" r:id="rId11"/>
    <p:sldId id="273" r:id="rId12"/>
    <p:sldId id="275" r:id="rId13"/>
    <p:sldId id="27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5270" autoAdjust="0"/>
  </p:normalViewPr>
  <p:slideViewPr>
    <p:cSldViewPr>
      <p:cViewPr varScale="1">
        <p:scale>
          <a:sx n="99" d="100"/>
          <a:sy n="99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 smtClean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</a:t>
            </a:r>
            <a:r>
              <a:rPr lang="pt-PT" baseline="0" dirty="0" smtClean="0"/>
              <a:t> Arquitetura de Sistema é constituída por 5 intervenientes fundamentais. </a:t>
            </a:r>
          </a:p>
          <a:p>
            <a:r>
              <a:rPr lang="pt-PT" baseline="0" dirty="0" smtClean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351008"/>
            <a:ext cx="7543800" cy="27178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sz="4800" cap="none" dirty="0" smtClean="0"/>
              <a:t>PROGRAMAÇÃO DE SISTEMAS DISTRIBUÍDOS</a:t>
            </a:r>
            <a:br>
              <a:rPr lang="en-US" sz="4800" cap="none" dirty="0" smtClean="0"/>
            </a:br>
            <a:r>
              <a:rPr lang="en-US" sz="4800" cap="none" dirty="0" smtClean="0"/>
              <a:t/>
            </a:r>
            <a:br>
              <a:rPr lang="en-US" sz="4800" cap="none" dirty="0" smtClean="0"/>
            </a:br>
            <a:r>
              <a:rPr lang="pt-PT" sz="3600" cap="none" dirty="0"/>
              <a:t>Análise estatística simples de conjuntos de </a:t>
            </a:r>
            <a:r>
              <a:rPr lang="pt-PT" sz="3600" cap="none" dirty="0" smtClean="0"/>
              <a:t>dados de uma Tabela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cap="none" dirty="0" smtClean="0"/>
              <a:t/>
            </a:r>
            <a:br>
              <a:rPr lang="en-US" sz="2000" cap="none" dirty="0" smtClean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Apresentação de PSIDI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Apresentação de: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&lt;1161660; Daniel </a:t>
            </a:r>
            <a:r>
              <a:rPr lang="en-US" dirty="0" err="1" smtClean="0"/>
              <a:t>Afonso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&lt;1160091; Leonardo Andrade&gt;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(Transformation)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(Transformations Service)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Aceder à pasta do projeto:</a:t>
            </a:r>
          </a:p>
          <a:p>
            <a:pPr lvl="1"/>
            <a:r>
              <a:rPr lang="pt-PT" dirty="0" smtClean="0"/>
              <a:t>Cd </a:t>
            </a:r>
            <a:r>
              <a:rPr lang="pt-PT" dirty="0"/>
              <a:t>C:\</a:t>
            </a:r>
            <a:r>
              <a:rPr lang="pt-PT" dirty="0" smtClean="0"/>
              <a:t>Users\User\Documents\TRABALHO_RESTIFY</a:t>
            </a:r>
          </a:p>
          <a:p>
            <a:r>
              <a:rPr lang="pt-PT" dirty="0" smtClean="0"/>
              <a:t>Iniciar os ficheiros javascript da Base de Dados</a:t>
            </a:r>
          </a:p>
          <a:p>
            <a:r>
              <a:rPr lang="pt-PT" dirty="0" smtClean="0"/>
              <a:t>Iniciar os ficheiros javascript </a:t>
            </a:r>
            <a:r>
              <a:rPr lang="pt-PT" i="1" dirty="0" smtClean="0"/>
              <a:t>Datasheet_srv.js</a:t>
            </a:r>
            <a:r>
              <a:rPr lang="pt-PT" dirty="0" smtClean="0"/>
              <a:t> </a:t>
            </a:r>
            <a:r>
              <a:rPr lang="pt-PT" dirty="0"/>
              <a:t>e </a:t>
            </a:r>
            <a:r>
              <a:rPr lang="pt-PT" i="1" dirty="0"/>
              <a:t>HeavyOps_srv.js</a:t>
            </a:r>
            <a:endParaRPr lang="pt-PT" i="1" dirty="0" smtClean="0"/>
          </a:p>
          <a:p>
            <a:r>
              <a:rPr lang="pt-PT" dirty="0" smtClean="0"/>
              <a:t>Abrir a extensão do google Chrome “</a:t>
            </a:r>
            <a:r>
              <a:rPr lang="pt-PT" i="1" dirty="0" smtClean="0"/>
              <a:t>Postman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95600" cy="16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Agradecimento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 smtClean="0"/>
              <a:t>Os membros do Grupo</a:t>
            </a:r>
          </a:p>
          <a:p>
            <a:pPr lvl="2"/>
            <a:r>
              <a:rPr lang="pt-PT" dirty="0" smtClean="0"/>
              <a:t>Daniel Afonso</a:t>
            </a:r>
          </a:p>
          <a:p>
            <a:pPr lvl="2"/>
            <a:r>
              <a:rPr lang="pt-PT" dirty="0" smtClean="0"/>
              <a:t>Leonardo Andrade</a:t>
            </a:r>
          </a:p>
          <a:p>
            <a:pPr lvl="2"/>
            <a:r>
              <a:rPr lang="pt-PT" dirty="0" smtClean="0"/>
              <a:t>Paulo Russo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</a:t>
            </a:r>
            <a:r>
              <a:rPr lang="pt-PT" sz="2400" dirty="0" smtClean="0"/>
              <a:t>Arquitetura Cliente-Servidor</a:t>
            </a:r>
            <a:r>
              <a:rPr lang="pt-PT" sz="2400" dirty="0"/>
              <a:t>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 de Sistema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Arquitetura de </a:t>
            </a:r>
            <a:r>
              <a:rPr lang="pt-PT" dirty="0" smtClean="0"/>
              <a:t>Sistema vs. </a:t>
            </a:r>
            <a:br>
              <a:rPr lang="pt-PT" dirty="0" smtClean="0"/>
            </a:br>
            <a:r>
              <a:rPr lang="pt-PT" dirty="0" smtClean="0"/>
              <a:t>Arquitetura de Sistema Real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Vs.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4686093"/>
            <a:ext cx="5714999" cy="1431043"/>
          </a:xfrm>
          <a:prstGeom prst="rect">
            <a:avLst/>
          </a:prstGeom>
        </p:spPr>
      </p:pic>
      <p:pic>
        <p:nvPicPr>
          <p:cNvPr id="7" name="Picture 6" descr="C:\Users\Paulo\Desktop\System_Architectu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477000" cy="1859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Decisoes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Definição do Protocolo</a:t>
            </a:r>
          </a:p>
          <a:p>
            <a:pPr lvl="1"/>
            <a:r>
              <a:rPr lang="pt-PT" dirty="0" smtClean="0"/>
              <a:t>Escolha </a:t>
            </a:r>
            <a:r>
              <a:rPr lang="pt-PT" dirty="0"/>
              <a:t>de chamadas assíncronas, para operações de </a:t>
            </a:r>
            <a:r>
              <a:rPr lang="pt-PT" dirty="0" smtClean="0"/>
              <a:t>transformação (Callbacks)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Definição do domínio URI (Endpoints)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Users/{UserID}/Datasets/{DatasetID}/Stats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Users/{UserID}/Datasets/{DatasetID}/Trnsf</a:t>
            </a:r>
            <a:endParaRPr lang="pt-PT" dirty="0" smtClean="0"/>
          </a:p>
          <a:p>
            <a:r>
              <a:rPr lang="pt-PT" dirty="0" smtClean="0"/>
              <a:t>Escolha dos recursos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Definição da Arquitetura Rest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Datasheet Service vs. Transformation Service </a:t>
            </a:r>
            <a:endParaRPr lang="pt-PT" dirty="0"/>
          </a:p>
          <a:p>
            <a:endParaRPr lang="pt-PT" dirty="0" smtClean="0"/>
          </a:p>
          <a:p>
            <a:pPr lvl="5"/>
            <a:r>
              <a:rPr lang="pt-PT" dirty="0"/>
              <a:t>	</a:t>
            </a:r>
            <a:r>
              <a:rPr lang="pt-PT" dirty="0" smtClean="0"/>
              <a:t>		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15786"/>
              </p:ext>
            </p:extLst>
          </p:nvPr>
        </p:nvGraphicFramePr>
        <p:xfrm>
          <a:off x="1066800" y="2286000"/>
          <a:ext cx="3048927" cy="4464286"/>
        </p:xfrm>
        <a:graphic>
          <a:graphicData uri="http://schemas.openxmlformats.org/drawingml/2006/table">
            <a:tbl>
              <a:tblPr/>
              <a:tblGrid>
                <a:gridCol w="1329020"/>
                <a:gridCol w="459868"/>
                <a:gridCol w="1260039"/>
              </a:tblGrid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URL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VERB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DESCRIPTION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todos 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datasets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DELETE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Eliminar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macros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estastisticas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tranformações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estatisticas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transformações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/Users/{UserID}/Datasets/{DatasetID}/{MacroID}/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aplicação de macro a um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4823"/>
              </p:ext>
            </p:extLst>
          </p:nvPr>
        </p:nvGraphicFramePr>
        <p:xfrm>
          <a:off x="4343400" y="2286000"/>
          <a:ext cx="3428999" cy="357898"/>
        </p:xfrm>
        <a:graphic>
          <a:graphicData uri="http://schemas.openxmlformats.org/drawingml/2006/table">
            <a:tbl>
              <a:tblPr/>
              <a:tblGrid>
                <a:gridCol w="642937"/>
                <a:gridCol w="428625"/>
                <a:gridCol w="2357437"/>
              </a:tblGrid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URL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VERB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DESCRIPTION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/Trnsf/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POST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Envia dataset com as respectivas operações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Aprendizagem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Códigos http</a:t>
            </a:r>
          </a:p>
          <a:p>
            <a:r>
              <a:rPr lang="pt-PT" dirty="0" smtClean="0"/>
              <a:t>Swagger</a:t>
            </a:r>
          </a:p>
          <a:p>
            <a:endParaRPr lang="pt-PT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82" y="1780138"/>
            <a:ext cx="1912798" cy="50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(Datasheet)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/Users</a:t>
            </a:r>
          </a:p>
          <a:p>
            <a:r>
              <a:rPr lang="pt-PT" dirty="0" smtClean="0"/>
              <a:t>/Users/{userID}</a:t>
            </a:r>
          </a:p>
          <a:p>
            <a:r>
              <a:rPr lang="pt-PT" dirty="0" smtClean="0"/>
              <a:t>/Users/{UserID}/Datasets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Datasets/{DatasetID}</a:t>
            </a:r>
          </a:p>
          <a:p>
            <a:r>
              <a:rPr lang="pt-PT" dirty="0"/>
              <a:t>/Users/{UserID</a:t>
            </a:r>
            <a:r>
              <a:rPr lang="pt-PT" dirty="0" smtClean="0"/>
              <a:t>}/Macros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Macros/{MacroID</a:t>
            </a:r>
            <a:r>
              <a:rPr lang="pt-PT" dirty="0" smtClean="0"/>
              <a:t>}</a:t>
            </a:r>
          </a:p>
          <a:p>
            <a:r>
              <a:rPr lang="pt-PT" dirty="0" smtClean="0"/>
              <a:t>/Stats</a:t>
            </a:r>
          </a:p>
          <a:p>
            <a:r>
              <a:rPr lang="pt-PT" dirty="0" smtClean="0"/>
              <a:t>/Tranfs</a:t>
            </a:r>
            <a:endParaRPr lang="pt-PT" dirty="0"/>
          </a:p>
          <a:p>
            <a:r>
              <a:rPr lang="pt-PT" dirty="0" smtClean="0"/>
              <a:t>/Charts</a:t>
            </a:r>
          </a:p>
          <a:p>
            <a:r>
              <a:rPr lang="pt-PT" dirty="0" smtClean="0"/>
              <a:t>/Users/{UserID}/Datasets/{DatasetID}/</a:t>
            </a:r>
            <a:r>
              <a:rPr lang="pt-PT" dirty="0" smtClean="0"/>
              <a:t>Stats?StatID=StatID</a:t>
            </a:r>
            <a:endParaRPr lang="pt-PT" dirty="0" smtClean="0"/>
          </a:p>
          <a:p>
            <a:r>
              <a:rPr lang="pt-PT" dirty="0"/>
              <a:t>/Users/{UserID}/Datasets/{DatasetID</a:t>
            </a:r>
            <a:r>
              <a:rPr lang="pt-PT" dirty="0" smtClean="0"/>
              <a:t>}/</a:t>
            </a:r>
            <a:r>
              <a:rPr lang="pt-PT" dirty="0" smtClean="0"/>
              <a:t>Trnsf?TranfsID=TransfsID</a:t>
            </a:r>
            <a:endParaRPr lang="pt-PT" dirty="0" smtClean="0"/>
          </a:p>
          <a:p>
            <a:r>
              <a:rPr lang="pt-PT" dirty="0"/>
              <a:t>/Users/{UserID}/Datasets/{DatasetID</a:t>
            </a:r>
            <a:r>
              <a:rPr lang="pt-PT" dirty="0" smtClean="0"/>
              <a:t>}/{MacroID</a:t>
            </a:r>
            <a:r>
              <a:rPr lang="pt-PT" dirty="0" smtClean="0"/>
              <a:t>}/MacroID=MacroID</a:t>
            </a:r>
          </a:p>
          <a:p>
            <a:r>
              <a:rPr lang="pt-PT" dirty="0" smtClean="0"/>
              <a:t>Users/{UserID}/Results/{ResultID}</a:t>
            </a:r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(Datasheet)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538</Words>
  <Application>Microsoft Office PowerPoint</Application>
  <PresentationFormat>On-screen Show (4:3)</PresentationFormat>
  <Paragraphs>142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PROGRAMAÇÃO DE SISTEMAS DISTRIBUÍDOS  Análise estatística simples de conjuntos de dados de uma Tabela  </vt:lpstr>
      <vt:lpstr>Arquitetura de Sistema</vt:lpstr>
      <vt:lpstr>Arquitetura de Sistema vs.  Arquitetura de Sistema Real </vt:lpstr>
      <vt:lpstr>Decisoes</vt:lpstr>
      <vt:lpstr>Desafios</vt:lpstr>
      <vt:lpstr>API</vt:lpstr>
      <vt:lpstr>Aprendizagem</vt:lpstr>
      <vt:lpstr>Descrição dos pedidos (Datasheet)</vt:lpstr>
      <vt:lpstr>Modelos (Datasheet)</vt:lpstr>
      <vt:lpstr>Descrição dos pedidos (Transformation)</vt:lpstr>
      <vt:lpstr>Modelos (Transformations Service)</vt:lpstr>
      <vt:lpstr>Demonstração</vt:lpstr>
      <vt:lpstr>Agradecimento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2017-01-12T16:09:10Z</dcterms:modified>
</cp:coreProperties>
</file>