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86" y="1408385"/>
            <a:ext cx="7315200" cy="1589795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1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86" y="3366043"/>
            <a:ext cx="7315200" cy="2456688"/>
          </a:xfrm>
        </p:spPr>
        <p:txBody>
          <a:bodyPr/>
          <a:lstStyle/>
          <a:p>
            <a:r>
              <a:rPr lang="en-ZA" dirty="0" smtClean="0"/>
              <a:t>1. Given </a:t>
            </a:r>
            <a:r>
              <a:rPr lang="en-ZA" dirty="0"/>
              <a:t>that I am a user, when I create an account, the system </a:t>
            </a:r>
            <a:r>
              <a:rPr lang="en-ZA" dirty="0" smtClean="0"/>
              <a:t>should </a:t>
            </a:r>
            <a:r>
              <a:rPr lang="en-ZA" dirty="0"/>
              <a:t>notify me if it was successful or not</a:t>
            </a:r>
            <a:r>
              <a:rPr lang="en-ZA" dirty="0" smtClean="0"/>
              <a:t>.</a:t>
            </a:r>
          </a:p>
          <a:p>
            <a:r>
              <a:rPr lang="en-ZA" dirty="0"/>
              <a:t>2. Given that I am a </a:t>
            </a:r>
            <a:r>
              <a:rPr lang="en-ZA" dirty="0" smtClean="0"/>
              <a:t>tutor, </a:t>
            </a:r>
            <a:r>
              <a:rPr lang="en-ZA" dirty="0"/>
              <a:t>when I create an account, the system should take me to the </a:t>
            </a:r>
            <a:r>
              <a:rPr lang="en-ZA" dirty="0" smtClean="0"/>
              <a:t>tutor main </a:t>
            </a:r>
            <a:r>
              <a:rPr lang="en-ZA" dirty="0"/>
              <a:t>page.</a:t>
            </a:r>
          </a:p>
          <a:p>
            <a:r>
              <a:rPr lang="en-ZA" dirty="0"/>
              <a:t>3. Given that I am a </a:t>
            </a:r>
            <a:r>
              <a:rPr lang="en-ZA" dirty="0" smtClean="0"/>
              <a:t>lecturer</a:t>
            </a:r>
            <a:r>
              <a:rPr lang="en-ZA" dirty="0"/>
              <a:t>, when I create an account, the system should take me to the </a:t>
            </a:r>
            <a:r>
              <a:rPr lang="en-ZA" dirty="0" smtClean="0"/>
              <a:t>lecturer main </a:t>
            </a:r>
            <a:r>
              <a:rPr lang="en-ZA" dirty="0"/>
              <a:t>page.</a:t>
            </a:r>
          </a:p>
        </p:txBody>
      </p:sp>
    </p:spTree>
    <p:extLst>
      <p:ext uri="{BB962C8B-B14F-4D97-AF65-F5344CB8AC3E}">
        <p14:creationId xmlns:p14="http://schemas.microsoft.com/office/powerpoint/2010/main" val="412972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97911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10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575034"/>
            <a:ext cx="7345367" cy="3009612"/>
          </a:xfrm>
        </p:spPr>
        <p:txBody>
          <a:bodyPr/>
          <a:lstStyle/>
          <a:p>
            <a:r>
              <a:rPr lang="en-ZA" dirty="0" smtClean="0"/>
              <a:t> </a:t>
            </a:r>
            <a:r>
              <a:rPr lang="en-ZA" dirty="0"/>
              <a:t>1. Given that I am a lecturer, when I view the pending payments </a:t>
            </a:r>
            <a:r>
              <a:rPr lang="en-ZA" dirty="0" smtClean="0"/>
              <a:t>feature, the </a:t>
            </a:r>
            <a:r>
              <a:rPr lang="en-ZA" dirty="0"/>
              <a:t>system </a:t>
            </a:r>
            <a:r>
              <a:rPr lang="en-ZA" dirty="0" smtClean="0"/>
              <a:t>should  provide a </a:t>
            </a:r>
            <a:r>
              <a:rPr lang="en-ZA" dirty="0"/>
              <a:t>list of </a:t>
            </a:r>
            <a:r>
              <a:rPr lang="en-ZA" dirty="0" smtClean="0"/>
              <a:t>payments.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818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919235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11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375338"/>
            <a:ext cx="7345367" cy="3209308"/>
          </a:xfrm>
        </p:spPr>
        <p:txBody>
          <a:bodyPr/>
          <a:lstStyle/>
          <a:p>
            <a:r>
              <a:rPr lang="en-ZA" dirty="0" smtClean="0"/>
              <a:t>1</a:t>
            </a:r>
            <a:r>
              <a:rPr lang="en-ZA" dirty="0"/>
              <a:t>. Given that I am a user, when I host the app on a smartphone, the app should work on </a:t>
            </a:r>
            <a:r>
              <a:rPr lang="en-ZA" dirty="0" smtClean="0"/>
              <a:t>the smartphone.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583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7689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2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543503"/>
            <a:ext cx="7345367" cy="3041143"/>
          </a:xfrm>
        </p:spPr>
        <p:txBody>
          <a:bodyPr/>
          <a:lstStyle/>
          <a:p>
            <a:r>
              <a:rPr lang="en-ZA" dirty="0" smtClean="0"/>
              <a:t>1. Given </a:t>
            </a:r>
            <a:r>
              <a:rPr lang="en-ZA" dirty="0"/>
              <a:t>that I am a </a:t>
            </a:r>
            <a:r>
              <a:rPr lang="en-ZA" dirty="0" smtClean="0"/>
              <a:t>tutor</a:t>
            </a:r>
            <a:r>
              <a:rPr lang="en-ZA" dirty="0"/>
              <a:t>, when I log </a:t>
            </a:r>
            <a:r>
              <a:rPr lang="en-ZA" dirty="0" smtClean="0"/>
              <a:t>into </a:t>
            </a:r>
            <a:r>
              <a:rPr lang="en-ZA" dirty="0"/>
              <a:t>the </a:t>
            </a:r>
            <a:r>
              <a:rPr lang="en-ZA" dirty="0" smtClean="0"/>
              <a:t>system, </a:t>
            </a:r>
            <a:r>
              <a:rPr lang="en-ZA" dirty="0"/>
              <a:t>the system should take me to </a:t>
            </a:r>
            <a:r>
              <a:rPr lang="en-ZA" dirty="0" smtClean="0"/>
              <a:t>the tutor </a:t>
            </a:r>
            <a:r>
              <a:rPr lang="en-ZA" dirty="0"/>
              <a:t>main page.</a:t>
            </a:r>
          </a:p>
          <a:p>
            <a:r>
              <a:rPr lang="en-ZA" dirty="0" smtClean="0"/>
              <a:t>2. </a:t>
            </a:r>
            <a:r>
              <a:rPr lang="en-ZA" dirty="0"/>
              <a:t>Given that I am a </a:t>
            </a:r>
            <a:r>
              <a:rPr lang="en-ZA" dirty="0" smtClean="0"/>
              <a:t>lecturer</a:t>
            </a:r>
            <a:r>
              <a:rPr lang="en-ZA" dirty="0"/>
              <a:t>, when I log into the system, the system should take me to the </a:t>
            </a:r>
            <a:r>
              <a:rPr lang="en-ZA" dirty="0" smtClean="0"/>
              <a:t>lecturer </a:t>
            </a:r>
            <a:r>
              <a:rPr lang="en-ZA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9241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34849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3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585545"/>
            <a:ext cx="7345367" cy="2999101"/>
          </a:xfrm>
        </p:spPr>
        <p:txBody>
          <a:bodyPr/>
          <a:lstStyle/>
          <a:p>
            <a:r>
              <a:rPr lang="en-ZA" dirty="0" smtClean="0"/>
              <a:t>1. </a:t>
            </a:r>
            <a:r>
              <a:rPr lang="en-ZA" dirty="0"/>
              <a:t>Given that I am a user, when I </a:t>
            </a:r>
            <a:r>
              <a:rPr lang="en-ZA" dirty="0" smtClean="0"/>
              <a:t>upload a profile picture, the newly uploaded picture should be updated.</a:t>
            </a:r>
          </a:p>
          <a:p>
            <a:r>
              <a:rPr lang="en-ZA" dirty="0" smtClean="0"/>
              <a:t>2.</a:t>
            </a:r>
            <a:r>
              <a:rPr lang="en-ZA" dirty="0"/>
              <a:t> Given that I am a user, when </a:t>
            </a:r>
            <a:r>
              <a:rPr lang="en-ZA" dirty="0" smtClean="0"/>
              <a:t>I edit my details, the newly edited information should be updated.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02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213524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4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701159"/>
            <a:ext cx="7345367" cy="2883487"/>
          </a:xfrm>
        </p:spPr>
        <p:txBody>
          <a:bodyPr/>
          <a:lstStyle/>
          <a:p>
            <a:r>
              <a:rPr lang="en-ZA" dirty="0" smtClean="0"/>
              <a:t>1</a:t>
            </a:r>
            <a:r>
              <a:rPr lang="en-ZA" dirty="0"/>
              <a:t>. Given that I am a lecturer, when I add </a:t>
            </a:r>
            <a:r>
              <a:rPr lang="en-ZA" dirty="0" smtClean="0"/>
              <a:t>course(s), the </a:t>
            </a:r>
            <a:r>
              <a:rPr lang="en-ZA" dirty="0"/>
              <a:t>newly added course should be </a:t>
            </a:r>
            <a:r>
              <a:rPr lang="en-ZA" dirty="0" smtClean="0"/>
              <a:t>added in the system.</a:t>
            </a:r>
          </a:p>
          <a:p>
            <a:r>
              <a:rPr lang="en-ZA" dirty="0"/>
              <a:t>2. Given that I am a lecturer, when I remove course(s) ,</a:t>
            </a:r>
            <a:r>
              <a:rPr lang="en-ZA" dirty="0" smtClean="0"/>
              <a:t> </a:t>
            </a:r>
            <a:r>
              <a:rPr lang="en-ZA" dirty="0"/>
              <a:t>the </a:t>
            </a:r>
            <a:r>
              <a:rPr lang="en-ZA" dirty="0" smtClean="0"/>
              <a:t>deleted course </a:t>
            </a:r>
            <a:r>
              <a:rPr lang="en-ZA" dirty="0"/>
              <a:t>should not appear in the </a:t>
            </a:r>
            <a:r>
              <a:rPr lang="en-ZA" dirty="0" smtClean="0"/>
              <a:t>system.</a:t>
            </a:r>
          </a:p>
          <a:p>
            <a:r>
              <a:rPr lang="en-ZA" dirty="0"/>
              <a:t>3. Given that I am a lecturer, when I edit course(s) ,</a:t>
            </a:r>
            <a:r>
              <a:rPr lang="en-ZA" dirty="0" smtClean="0"/>
              <a:t>the </a:t>
            </a:r>
            <a:r>
              <a:rPr lang="en-ZA" dirty="0"/>
              <a:t>newly edited course should be </a:t>
            </a:r>
            <a:r>
              <a:rPr lang="en-ZA" dirty="0" smtClean="0"/>
              <a:t>updated.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674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50462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5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690648"/>
            <a:ext cx="7345367" cy="2893998"/>
          </a:xfrm>
        </p:spPr>
        <p:txBody>
          <a:bodyPr/>
          <a:lstStyle/>
          <a:p>
            <a:r>
              <a:rPr lang="en-ZA" dirty="0"/>
              <a:t>1. Given that I am a tutor, when I enter a course code, a QR code should be generated for that </a:t>
            </a:r>
            <a:r>
              <a:rPr lang="en-ZA" dirty="0" smtClean="0"/>
              <a:t>course.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168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34849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6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659118"/>
            <a:ext cx="7345367" cy="2925528"/>
          </a:xfrm>
        </p:spPr>
        <p:txBody>
          <a:bodyPr/>
          <a:lstStyle/>
          <a:p>
            <a:r>
              <a:rPr lang="en-ZA" dirty="0" smtClean="0"/>
              <a:t>1. Given </a:t>
            </a:r>
            <a:r>
              <a:rPr lang="en-ZA" dirty="0"/>
              <a:t>that I am a lecturer, when a QR </a:t>
            </a:r>
            <a:r>
              <a:rPr lang="en-ZA" dirty="0" smtClean="0"/>
              <a:t>code </a:t>
            </a:r>
            <a:r>
              <a:rPr lang="en-ZA" dirty="0"/>
              <a:t>is produced, the system should scan and capture the QR </a:t>
            </a:r>
            <a:r>
              <a:rPr lang="en-ZA" dirty="0" smtClean="0"/>
              <a:t>code.</a:t>
            </a:r>
          </a:p>
          <a:p>
            <a:r>
              <a:rPr lang="en-ZA" dirty="0" smtClean="0"/>
              <a:t>2. </a:t>
            </a:r>
            <a:r>
              <a:rPr lang="en-ZA" dirty="0"/>
              <a:t>Given that I am a lecturer, when a QR code is produced, the system should </a:t>
            </a:r>
            <a:r>
              <a:rPr lang="en-ZA" dirty="0" smtClean="0"/>
              <a:t>verify that the QR code matches on both devices.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030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87400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7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617076"/>
            <a:ext cx="7345367" cy="2967570"/>
          </a:xfrm>
        </p:spPr>
        <p:txBody>
          <a:bodyPr/>
          <a:lstStyle/>
          <a:p>
            <a:r>
              <a:rPr lang="en-ZA" dirty="0"/>
              <a:t>1. Given that I am a lecturer, when I generate the timetable then the system should produce that timetable.</a:t>
            </a:r>
          </a:p>
        </p:txBody>
      </p:sp>
    </p:spTree>
    <p:extLst>
      <p:ext uri="{BB962C8B-B14F-4D97-AF65-F5344CB8AC3E}">
        <p14:creationId xmlns:p14="http://schemas.microsoft.com/office/powerpoint/2010/main" val="212577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71483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8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554014"/>
            <a:ext cx="7345367" cy="3030632"/>
          </a:xfrm>
        </p:spPr>
        <p:txBody>
          <a:bodyPr/>
          <a:lstStyle/>
          <a:p>
            <a:r>
              <a:rPr lang="en-ZA" dirty="0"/>
              <a:t>1. Given </a:t>
            </a:r>
            <a:r>
              <a:rPr lang="en-ZA" dirty="0" smtClean="0"/>
              <a:t>that I am a tutor, when I download the timetable, the system should save it to device.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843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929745"/>
          </a:xfrm>
        </p:spPr>
        <p:txBody>
          <a:bodyPr>
            <a:normAutofit/>
          </a:bodyPr>
          <a:lstStyle/>
          <a:p>
            <a:r>
              <a:rPr lang="en-ZA" sz="4000" dirty="0" smtClean="0"/>
              <a:t>User acceptance criteria 9</a:t>
            </a:r>
            <a:endParaRPr lang="en-Z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2438400"/>
            <a:ext cx="7345367" cy="3146246"/>
          </a:xfrm>
        </p:spPr>
        <p:txBody>
          <a:bodyPr/>
          <a:lstStyle/>
          <a:p>
            <a:r>
              <a:rPr lang="en-ZA" dirty="0"/>
              <a:t>1. Given that I am a user, when I comment on </a:t>
            </a:r>
            <a:r>
              <a:rPr lang="en-ZA" dirty="0" smtClean="0"/>
              <a:t>forum, the </a:t>
            </a:r>
            <a:r>
              <a:rPr lang="en-ZA" dirty="0"/>
              <a:t>system should show what I have just </a:t>
            </a:r>
            <a:r>
              <a:rPr lang="en-ZA" dirty="0" smtClean="0"/>
              <a:t>commented.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2259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</TotalTime>
  <Words>500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 2</vt:lpstr>
      <vt:lpstr>Frame</vt:lpstr>
      <vt:lpstr>User acceptance criteria 1</vt:lpstr>
      <vt:lpstr>User acceptance criteria 2</vt:lpstr>
      <vt:lpstr>User acceptance criteria 3</vt:lpstr>
      <vt:lpstr>User acceptance criteria 4</vt:lpstr>
      <vt:lpstr>User acceptance criteria 5</vt:lpstr>
      <vt:lpstr>User acceptance criteria 6</vt:lpstr>
      <vt:lpstr>User acceptance criteria 7</vt:lpstr>
      <vt:lpstr>User acceptance criteria 8</vt:lpstr>
      <vt:lpstr>User acceptance criteria 9</vt:lpstr>
      <vt:lpstr>User acceptance criteria 10</vt:lpstr>
      <vt:lpstr>User acceptance criteria 11</vt:lpstr>
    </vt:vector>
  </TitlesOfParts>
  <Company>Wits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acceptance criteria 1</dc:title>
  <dc:creator>Wits Lab Student</dc:creator>
  <cp:lastModifiedBy>Wits Lab Student</cp:lastModifiedBy>
  <cp:revision>4</cp:revision>
  <dcterms:created xsi:type="dcterms:W3CDTF">2019-11-12T05:06:25Z</dcterms:created>
  <dcterms:modified xsi:type="dcterms:W3CDTF">2019-11-12T05:36:23Z</dcterms:modified>
</cp:coreProperties>
</file>