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D6EF18-84FE-3CB7-79F3-6D22BBAD0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2AA9C7-1816-C6FE-F759-3823C20CB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10E4A6-F035-51D7-DB05-041BD55B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ABD91D-5E12-CC9D-02D0-AC23DB671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979DA2-CC44-0CF1-ED82-AD448841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1144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1277A-A993-1F2C-76E8-9C7EF84A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33C288-2E5D-0F86-3638-4F9B556F9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0B4A71-BB1A-4E21-6CEA-CCFC2B3A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EBB6D0-3445-2CD7-0F61-7A9EE53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46C0D7-79F3-FA3C-10C6-96CE4387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8675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717CDE5-4A7F-1412-2227-D4F746556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8E5519-BD89-9541-FEA9-E77A893C2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2F2585-0F05-4EF6-6A10-8053B03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B0E5B6-8E37-17A9-C868-6E4C4D11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29612-0D9C-2DF7-E9AF-074D88F9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5101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D58DBD-DF94-0E62-0941-66E6F17E6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FC8C76-EA26-F330-514C-7875E41A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04F82C-969A-2C5A-A0C0-860ACD54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8A183-6E21-F355-1E57-B8D49F7BF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FB676-3A2D-61F0-4363-7F01C253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070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28DFE-182B-4DFE-ABF0-B9CE309F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09C74A-F045-CC53-1538-ED3C63D9A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EECF4F-42C4-E834-CE42-5E219C9C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EFFB10-BD41-1204-F8E9-D90AB950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937046-D2FD-EBEE-5A40-14B12FBD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923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DDE38-7B7D-1B94-2905-4AF5D94C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951C43-1408-5ADD-3BD1-2EA609E1A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3474C5B-BB36-C020-4EE8-493A06251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0C597E-EF0E-6FDF-760D-4F70FB7BF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8419E7-39FA-AC5E-A906-B9D16B49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56E4E8-62D3-FD50-50F1-31996939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808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68ED7-56CB-E139-0160-C57A0535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EE8997-0E59-F8F0-FC32-A3C586E74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17715B-60CE-DFFC-D9CD-23136840D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3409F4-27C0-A850-A8F6-424546D0E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7634CD0-4B4A-8A8B-55C3-AAE32390B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2EB6EC6-C295-F905-E369-3B8D65C08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A384F9E-23AA-9639-9DCC-B6620BE6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BA17D1A-483A-A5AB-53DD-2F3863C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83647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5F7E8A-88AA-5CD5-5136-C5F208F6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7D86291-A6DB-6257-9072-E37AC9B7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9D5C583-BF37-4EBA-4A12-A0C429AEF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C34A48-B809-609E-A524-E911CAB2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0622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4332C5-15C8-C5AB-2841-DAC38189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D1655CC-3126-D1A4-C261-BA36B752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6CDC65-6A6B-EFC4-0724-EF429B4AD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10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818A7-0ECC-F015-7A84-722AACDF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632EE5-E605-3C5C-A8A7-9EA4D946F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DA4FD7-83AD-BD9C-2120-4D195ADF8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C21CA0-CB9E-045D-6E77-3F9CE354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9475F00-CB48-2A97-6EA3-E601FD85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49878E-7468-9980-1373-426E5692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58185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A35F4B-7A11-50D5-5212-E6560BF8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542D5D-285E-4A32-2A84-898CD39B18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54B4BB-C496-E020-0C28-BECF23E34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56850BE-7DCA-83F9-2271-7E584D560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106F6F-24A3-F067-A220-BF476A3F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257BE7-3930-F40F-EA79-0E817AF9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2687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B103D5D-22E8-6129-3CE0-8ED3913E3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73EF8A-1675-D70F-DC63-FD5EE3E50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5BD42F-5DB4-D857-8C38-7E7D88505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8F3A4B-015E-4074-BD68-41F561F69983}" type="datetimeFigureOut">
              <a:rPr lang="zh-HK" altLang="en-US" smtClean="0"/>
              <a:t>10/11/2024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873983-7916-7C72-29F2-8F9289E6D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FA46C6-6845-5FDB-1685-1C63A8B3B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EF89D-5248-4B36-9BE0-08AFEEB20D03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4229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圓形, 圖形 的圖片&#10;&#10;自動產生的描述">
            <a:extLst>
              <a:ext uri="{FF2B5EF4-FFF2-40B4-BE49-F238E27FC236}">
                <a16:creationId xmlns:a16="http://schemas.microsoft.com/office/drawing/2014/main" id="{03DDED96-CC87-2A1F-0DEB-59FBF7D5C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572" y="2800"/>
            <a:ext cx="4077983" cy="5760000"/>
          </a:xfrm>
          <a:prstGeom prst="rect">
            <a:avLst/>
          </a:prstGeom>
        </p:spPr>
      </p:pic>
      <p:pic>
        <p:nvPicPr>
          <p:cNvPr id="7" name="圖片 6" descr="一張含有 螢幕擷取畫面, 圓形, 文字, 圖形 的圖片&#10;&#10;自動產生的描述">
            <a:extLst>
              <a:ext uri="{FF2B5EF4-FFF2-40B4-BE49-F238E27FC236}">
                <a16:creationId xmlns:a16="http://schemas.microsoft.com/office/drawing/2014/main" id="{30669137-4E14-95F8-2ED6-436480664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17" y="0"/>
            <a:ext cx="4077983" cy="5760000"/>
          </a:xfrm>
          <a:prstGeom prst="rect">
            <a:avLst/>
          </a:prstGeom>
        </p:spPr>
      </p:pic>
      <p:sp>
        <p:nvSpPr>
          <p:cNvPr id="8" name="左大括弧 7">
            <a:extLst>
              <a:ext uri="{FF2B5EF4-FFF2-40B4-BE49-F238E27FC236}">
                <a16:creationId xmlns:a16="http://schemas.microsoft.com/office/drawing/2014/main" id="{6475F0AA-59CF-FC73-141C-92E831F56A29}"/>
              </a:ext>
            </a:extLst>
          </p:cNvPr>
          <p:cNvSpPr/>
          <p:nvPr/>
        </p:nvSpPr>
        <p:spPr>
          <a:xfrm>
            <a:off x="748572" y="0"/>
            <a:ext cx="576000" cy="1620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F46565DF-5DDC-55AE-9D4F-A22E7711F6FF}"/>
              </a:ext>
            </a:extLst>
          </p:cNvPr>
          <p:cNvSpPr/>
          <p:nvPr/>
        </p:nvSpPr>
        <p:spPr>
          <a:xfrm>
            <a:off x="748572" y="2052928"/>
            <a:ext cx="576000" cy="1620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8A555E9F-CD06-B733-AE1B-53EA9A8D92C2}"/>
              </a:ext>
            </a:extLst>
          </p:cNvPr>
          <p:cNvSpPr/>
          <p:nvPr/>
        </p:nvSpPr>
        <p:spPr>
          <a:xfrm>
            <a:off x="746771" y="4105856"/>
            <a:ext cx="576000" cy="1620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8FA8A47-6673-21B7-6574-8838C2BDD350}"/>
              </a:ext>
            </a:extLst>
          </p:cNvPr>
          <p:cNvSpPr txBox="1"/>
          <p:nvPr/>
        </p:nvSpPr>
        <p:spPr>
          <a:xfrm>
            <a:off x="-59922" y="625334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Row 0</a:t>
            </a:r>
            <a:endParaRPr lang="zh-HK" altLang="en-US" b="1" i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1040BDB-CF6C-EC09-473F-74A7FF5C7EDE}"/>
              </a:ext>
            </a:extLst>
          </p:cNvPr>
          <p:cNvSpPr txBox="1"/>
          <p:nvPr/>
        </p:nvSpPr>
        <p:spPr>
          <a:xfrm>
            <a:off x="-60822" y="2676886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Row 1</a:t>
            </a:r>
            <a:endParaRPr lang="zh-HK" altLang="en-US" b="1" i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FE94519-C2BD-F367-2B5D-81B5B10523D1}"/>
              </a:ext>
            </a:extLst>
          </p:cNvPr>
          <p:cNvSpPr txBox="1"/>
          <p:nvPr/>
        </p:nvSpPr>
        <p:spPr>
          <a:xfrm>
            <a:off x="-60822" y="4731190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Row 2</a:t>
            </a:r>
            <a:endParaRPr lang="zh-HK" altLang="en-US" b="1" i="1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6EC5E262-16A2-E097-1629-B0A71C4239E1}"/>
              </a:ext>
            </a:extLst>
          </p:cNvPr>
          <p:cNvSpPr/>
          <p:nvPr/>
        </p:nvSpPr>
        <p:spPr>
          <a:xfrm>
            <a:off x="7538017" y="0"/>
            <a:ext cx="576000" cy="1620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左大括弧 14">
            <a:extLst>
              <a:ext uri="{FF2B5EF4-FFF2-40B4-BE49-F238E27FC236}">
                <a16:creationId xmlns:a16="http://schemas.microsoft.com/office/drawing/2014/main" id="{3AC6A6CC-A9FE-ABD9-260A-1A939D4D8C3F}"/>
              </a:ext>
            </a:extLst>
          </p:cNvPr>
          <p:cNvSpPr/>
          <p:nvPr/>
        </p:nvSpPr>
        <p:spPr>
          <a:xfrm>
            <a:off x="7538017" y="2052928"/>
            <a:ext cx="576000" cy="1620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8ECD65E6-D35D-9F38-3DF2-CCF040CB3004}"/>
              </a:ext>
            </a:extLst>
          </p:cNvPr>
          <p:cNvSpPr/>
          <p:nvPr/>
        </p:nvSpPr>
        <p:spPr>
          <a:xfrm>
            <a:off x="7536216" y="4105856"/>
            <a:ext cx="576000" cy="1620000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0155640-3AC1-E257-1A79-5B2566ECDDD3}"/>
              </a:ext>
            </a:extLst>
          </p:cNvPr>
          <p:cNvSpPr txBox="1"/>
          <p:nvPr/>
        </p:nvSpPr>
        <p:spPr>
          <a:xfrm>
            <a:off x="6729523" y="625334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Row 0</a:t>
            </a:r>
            <a:endParaRPr lang="zh-HK" altLang="en-US" b="1" i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4FDF47C-F22A-8289-B963-58573EA1D992}"/>
              </a:ext>
            </a:extLst>
          </p:cNvPr>
          <p:cNvSpPr txBox="1"/>
          <p:nvPr/>
        </p:nvSpPr>
        <p:spPr>
          <a:xfrm>
            <a:off x="6728623" y="2676886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Row 1</a:t>
            </a:r>
            <a:endParaRPr lang="zh-HK" altLang="en-US" b="1" i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F57CF94-FBDF-DD80-D6F4-EE0C6F0C5EB9}"/>
              </a:ext>
            </a:extLst>
          </p:cNvPr>
          <p:cNvSpPr txBox="1"/>
          <p:nvPr/>
        </p:nvSpPr>
        <p:spPr>
          <a:xfrm>
            <a:off x="6728623" y="4731190"/>
            <a:ext cx="80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b="1" i="1" dirty="0"/>
              <a:t>Row 2</a:t>
            </a:r>
            <a:endParaRPr lang="zh-HK" altLang="en-US" b="1" i="1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0CF7676-B68C-CF32-9579-69F36734CE69}"/>
              </a:ext>
            </a:extLst>
          </p:cNvPr>
          <p:cNvSpPr txBox="1"/>
          <p:nvPr/>
        </p:nvSpPr>
        <p:spPr>
          <a:xfrm>
            <a:off x="2674111" y="6024203"/>
            <a:ext cx="13789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MLP</a:t>
            </a:r>
            <a:endParaRPr lang="zh-HK" altLang="en-US" sz="48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1D8601F-C445-A32C-B23F-596172D1E696}"/>
              </a:ext>
            </a:extLst>
          </p:cNvPr>
          <p:cNvSpPr txBox="1"/>
          <p:nvPr/>
        </p:nvSpPr>
        <p:spPr>
          <a:xfrm>
            <a:off x="8406632" y="6024202"/>
            <a:ext cx="34927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800" b="1" dirty="0"/>
              <a:t>Shared MLP</a:t>
            </a:r>
            <a:endParaRPr lang="zh-HK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32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15</Words>
  <Application>Microsoft Office PowerPoint</Application>
  <PresentationFormat>寬螢幕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Gordon Hui</dc:creator>
  <cp:lastModifiedBy>Gordon Hui</cp:lastModifiedBy>
  <cp:revision>1</cp:revision>
  <dcterms:created xsi:type="dcterms:W3CDTF">2024-11-10T11:31:30Z</dcterms:created>
  <dcterms:modified xsi:type="dcterms:W3CDTF">2024-11-10T12:13:35Z</dcterms:modified>
</cp:coreProperties>
</file>