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DD257C-7271-C27E-4D8E-E587302EA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96E38DF-FE46-0408-050F-3BF29BEAFF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103C661-2677-E9D3-8400-9025E0759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AB1D-9972-4390-9C68-1DA720C9DEE3}" type="datetimeFigureOut">
              <a:rPr lang="zh-HK" altLang="en-US" smtClean="0"/>
              <a:t>26/2/2025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25C15B-3A29-6E35-5CCC-109FCCE9A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F8E1F9-0688-6BEB-14C7-A71837698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FA13-0E5B-4B60-8211-A91A54C105C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83208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3AD64C-9E96-B651-8012-21D8E8617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99DA90F-EB46-8731-CB98-E155170D1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9AB4C7-D84E-D055-4D2E-0126414E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AB1D-9972-4390-9C68-1DA720C9DEE3}" type="datetimeFigureOut">
              <a:rPr lang="zh-HK" altLang="en-US" smtClean="0"/>
              <a:t>26/2/2025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FEA815B-1C97-764F-CF88-243C47474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1F6AFD0-4F47-9762-D23D-AD5C7981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FA13-0E5B-4B60-8211-A91A54C105C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67059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592F256-614F-5448-B214-B9D1177542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950E2DD-E585-EB20-DFC1-A61EABA7E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35A2AD8-6527-EA20-07B8-EF5B64F2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AB1D-9972-4390-9C68-1DA720C9DEE3}" type="datetimeFigureOut">
              <a:rPr lang="zh-HK" altLang="en-US" smtClean="0"/>
              <a:t>26/2/2025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9A6E312-EFDD-E597-B63C-70C6CD2AD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9410D90-5BFE-09A4-7049-6FB4417F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FA13-0E5B-4B60-8211-A91A54C105C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8192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FD6CE4-B12E-B770-2F27-2A9A41E49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A7031C-E0AA-7DBD-18A5-52D2A3587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61408E-4344-D5D9-4A31-7514E07B3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AB1D-9972-4390-9C68-1DA720C9DEE3}" type="datetimeFigureOut">
              <a:rPr lang="zh-HK" altLang="en-US" smtClean="0"/>
              <a:t>26/2/2025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3547C2-F655-6F6A-E055-7438E20E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10C4D9-AA0A-9203-DEE4-BC274C94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FA13-0E5B-4B60-8211-A91A54C105C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76322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8CCC31-7049-0E41-7E7D-8438DA7DE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85AEAEE-37CA-8CF7-853D-2DC6878E5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B068243-A967-85DE-1BE6-936DF12F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AB1D-9972-4390-9C68-1DA720C9DEE3}" type="datetimeFigureOut">
              <a:rPr lang="zh-HK" altLang="en-US" smtClean="0"/>
              <a:t>26/2/2025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25C529-5060-9634-085B-7FA783C1B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409325-68AA-0DAD-0A89-7FDE53D4D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FA13-0E5B-4B60-8211-A91A54C105C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69201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7EE943-DE55-5D3B-68E1-A0EF868A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277ECD-26A1-E643-823B-3FABB437C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483EB71-E06F-DDD9-5D12-78F714FB0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08FC75-D202-6BAD-59B0-C9D3A29C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AB1D-9972-4390-9C68-1DA720C9DEE3}" type="datetimeFigureOut">
              <a:rPr lang="zh-HK" altLang="en-US" smtClean="0"/>
              <a:t>26/2/2025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08BB30-0AA6-4ADB-56BC-C1E450630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34ECF1-C40E-28C5-7E46-0891E4287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FA13-0E5B-4B60-8211-A91A54C105C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95170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3D08CC-F380-CD30-F067-898549ED4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E5151C-460C-EEE4-1804-EC3C14888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E12E172-23A0-A896-172E-A9779A129E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C83D8AE-D00F-0271-AC45-1962D125D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8189E9A-6460-43C8-5219-C1E172A1B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98859B4-79ED-E57D-C41B-CF3B262D6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AB1D-9972-4390-9C68-1DA720C9DEE3}" type="datetimeFigureOut">
              <a:rPr lang="zh-HK" altLang="en-US" smtClean="0"/>
              <a:t>26/2/2025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8F72EE-6A8D-4359-0149-8CD951341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813103E-6F0D-3FF3-7027-E519F8F09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FA13-0E5B-4B60-8211-A91A54C105C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25508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86BA11-D78E-6D3C-1451-185261A99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632EB24-AC56-BDC1-3845-32952312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AB1D-9972-4390-9C68-1DA720C9DEE3}" type="datetimeFigureOut">
              <a:rPr lang="zh-HK" altLang="en-US" smtClean="0"/>
              <a:t>26/2/2025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782A374-DFF8-2BEF-965B-862DB82CF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74A70EF-2AD2-EDDB-FF0D-EC9E7F0B3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FA13-0E5B-4B60-8211-A91A54C105C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519356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0A736C5-D766-4D3F-FCCC-0CFC1666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AB1D-9972-4390-9C68-1DA720C9DEE3}" type="datetimeFigureOut">
              <a:rPr lang="zh-HK" altLang="en-US" smtClean="0"/>
              <a:t>26/2/2025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966FF64-A16F-9475-172B-B4CB4AEB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1A13754-32F4-988E-6F27-F36C72451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FA13-0E5B-4B60-8211-A91A54C105C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771306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D02D18-A0EB-6482-3E49-41327756A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9C1220-00D1-0E7A-203E-342D9C6EC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DCD5D93-0F75-BF64-E711-630AF3E35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B16042-CD72-B52D-95DD-34E1D7AA4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AB1D-9972-4390-9C68-1DA720C9DEE3}" type="datetimeFigureOut">
              <a:rPr lang="zh-HK" altLang="en-US" smtClean="0"/>
              <a:t>26/2/2025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D459989-276C-9A1A-FB9F-EED4B148F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A1904A-33EA-944A-6D6E-A344C754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FA13-0E5B-4B60-8211-A91A54C105C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82739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8B021A-04FF-CE27-0ED3-1A0BA8FEA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B8E2FFB-54AD-B66E-BE91-79AC6E2047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01B2D5B-AB9E-658B-1BC7-C0C56B2F0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27D3F8A-6A54-ACC3-1A19-6388A51D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8AB1D-9972-4390-9C68-1DA720C9DEE3}" type="datetimeFigureOut">
              <a:rPr lang="zh-HK" altLang="en-US" smtClean="0"/>
              <a:t>26/2/2025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F231DB1-0E49-A570-7205-64C7ABB3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03591A0-04D0-CD81-EADA-D592679C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BFA13-0E5B-4B60-8211-A91A54C105C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275452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0A83AD6-6F3D-31A8-3C2E-4A686ED49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D7D0E2-B3DA-DA22-03D3-89BBFEB21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A4F92E5-180E-E7B2-4985-E685FFCF5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18AB1D-9972-4390-9C68-1DA720C9DEE3}" type="datetimeFigureOut">
              <a:rPr lang="zh-HK" altLang="en-US" smtClean="0"/>
              <a:t>26/2/2025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354638-9749-DE2C-9BC6-76F63B5EA4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C8F431B-5F51-A86D-0C7F-7222922A4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4BFA13-0E5B-4B60-8211-A91A54C105C1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98334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CA6E582-D8C4-E20B-92EF-968CACA95B19}"/>
              </a:ext>
            </a:extLst>
          </p:cNvPr>
          <p:cNvSpPr/>
          <p:nvPr/>
        </p:nvSpPr>
        <p:spPr>
          <a:xfrm>
            <a:off x="1474182" y="2159983"/>
            <a:ext cx="9000000" cy="1800000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8E420423-85EA-3C2C-8738-407E1E2EA5ED}"/>
              </a:ext>
            </a:extLst>
          </p:cNvPr>
          <p:cNvSpPr/>
          <p:nvPr/>
        </p:nvSpPr>
        <p:spPr>
          <a:xfrm>
            <a:off x="3094182" y="2339983"/>
            <a:ext cx="1440000" cy="14400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HK" sz="1200" dirty="0"/>
              <a:t>posture:</a:t>
            </a:r>
            <a:br>
              <a:rPr lang="en-US" altLang="zh-HK" sz="1200" dirty="0"/>
            </a:br>
            <a:r>
              <a:rPr lang="en-US" altLang="zh-HK" sz="1200" dirty="0"/>
              <a:t>'Plank'</a:t>
            </a:r>
          </a:p>
          <a:p>
            <a:endParaRPr lang="en-US" altLang="zh-HK" sz="1200" dirty="0"/>
          </a:p>
          <a:p>
            <a:r>
              <a:rPr lang="en-US" altLang="zh-HK" sz="1200" dirty="0"/>
              <a:t>feedback:</a:t>
            </a:r>
            <a:br>
              <a:rPr lang="en-US" altLang="zh-HK" sz="1200" dirty="0"/>
            </a:br>
            <a:r>
              <a:rPr lang="en-US" altLang="zh-HK" sz="1200" dirty="0"/>
              <a:t>'Correct'</a:t>
            </a:r>
          </a:p>
          <a:p>
            <a:endParaRPr lang="en-US" altLang="zh-HK" sz="1200" dirty="0"/>
          </a:p>
          <a:p>
            <a:r>
              <a:rPr lang="en-US" altLang="zh-HK" sz="1200" dirty="0"/>
              <a:t>timestamp: t</a:t>
            </a:r>
            <a:r>
              <a:rPr lang="en-US" altLang="zh-HK" sz="1200" baseline="-25000" dirty="0"/>
              <a:t>1</a:t>
            </a:r>
            <a:endParaRPr lang="zh-HK" altLang="en-US" sz="1200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BE321E6E-E5BA-C130-81C1-5220D3B953CF}"/>
              </a:ext>
            </a:extLst>
          </p:cNvPr>
          <p:cNvSpPr/>
          <p:nvPr/>
        </p:nvSpPr>
        <p:spPr>
          <a:xfrm>
            <a:off x="4534182" y="2339983"/>
            <a:ext cx="1440000" cy="1440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HK" sz="1200" dirty="0"/>
              <a:t>posture:</a:t>
            </a:r>
            <a:br>
              <a:rPr lang="en-US" altLang="zh-HK" sz="1200" dirty="0"/>
            </a:br>
            <a:r>
              <a:rPr lang="en-US" altLang="zh-HK" sz="1200" dirty="0"/>
              <a:t>'Warrior II'</a:t>
            </a:r>
          </a:p>
          <a:p>
            <a:endParaRPr lang="en-US" altLang="zh-HK" sz="1200" dirty="0"/>
          </a:p>
          <a:p>
            <a:r>
              <a:rPr lang="en-US" altLang="zh-HK" sz="1200" dirty="0"/>
              <a:t>feedback:</a:t>
            </a:r>
            <a:br>
              <a:rPr lang="en-US" altLang="zh-HK" sz="1200" dirty="0"/>
            </a:br>
            <a:r>
              <a:rPr lang="en-US" altLang="zh-HK" sz="1200" dirty="0"/>
              <a:t>'Correct'</a:t>
            </a:r>
          </a:p>
          <a:p>
            <a:endParaRPr lang="en-US" altLang="zh-HK" sz="1200" dirty="0"/>
          </a:p>
          <a:p>
            <a:r>
              <a:rPr lang="en-US" altLang="zh-HK" sz="1200" dirty="0"/>
              <a:t>timestamp: t</a:t>
            </a:r>
            <a:r>
              <a:rPr lang="en-US" altLang="zh-HK" sz="1200" baseline="-25000" dirty="0"/>
              <a:t>2</a:t>
            </a:r>
            <a:endParaRPr lang="zh-HK" altLang="en-US" sz="1200" dirty="0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7574AE03-EEBB-2296-648F-A8D73EA69C2A}"/>
              </a:ext>
            </a:extLst>
          </p:cNvPr>
          <p:cNvSpPr/>
          <p:nvPr/>
        </p:nvSpPr>
        <p:spPr>
          <a:xfrm>
            <a:off x="5974182" y="2339983"/>
            <a:ext cx="1440000" cy="14400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HK" sz="1200" dirty="0"/>
              <a:t>posture:</a:t>
            </a:r>
            <a:br>
              <a:rPr lang="en-US" altLang="zh-HK" sz="1200" dirty="0"/>
            </a:br>
            <a:r>
              <a:rPr lang="en-US" altLang="zh-HK" sz="1200" dirty="0"/>
              <a:t>'Plank'</a:t>
            </a:r>
          </a:p>
          <a:p>
            <a:endParaRPr lang="en-US" altLang="zh-HK" sz="1200" dirty="0"/>
          </a:p>
          <a:p>
            <a:r>
              <a:rPr lang="en-US" altLang="zh-HK" sz="1200" dirty="0"/>
              <a:t>feedback:</a:t>
            </a:r>
            <a:br>
              <a:rPr lang="en-US" altLang="zh-HK" sz="1200" dirty="0"/>
            </a:br>
            <a:r>
              <a:rPr lang="en-US" altLang="zh-HK" sz="1200" dirty="0"/>
              <a:t>'Incorrect'</a:t>
            </a:r>
          </a:p>
          <a:p>
            <a:endParaRPr lang="en-US" altLang="zh-HK" sz="1200" dirty="0"/>
          </a:p>
          <a:p>
            <a:r>
              <a:rPr lang="en-US" altLang="zh-HK" sz="1200" dirty="0"/>
              <a:t>timestamp: t</a:t>
            </a:r>
            <a:r>
              <a:rPr lang="en-US" altLang="zh-HK" sz="1200" baseline="-25000" dirty="0"/>
              <a:t>3</a:t>
            </a:r>
            <a:endParaRPr lang="zh-HK" altLang="en-US" sz="1200" dirty="0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37B1BF24-A081-41E9-6F0B-167C11A36178}"/>
              </a:ext>
            </a:extLst>
          </p:cNvPr>
          <p:cNvSpPr/>
          <p:nvPr/>
        </p:nvSpPr>
        <p:spPr>
          <a:xfrm>
            <a:off x="7414182" y="2339983"/>
            <a:ext cx="1440000" cy="14400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HK" sz="1200" dirty="0"/>
              <a:t>posture:</a:t>
            </a:r>
            <a:br>
              <a:rPr lang="en-US" altLang="zh-HK" sz="1200" dirty="0"/>
            </a:br>
            <a:r>
              <a:rPr lang="en-US" altLang="zh-HK" sz="1200" dirty="0"/>
              <a:t>'Plank'</a:t>
            </a:r>
          </a:p>
          <a:p>
            <a:endParaRPr lang="en-US" altLang="zh-HK" sz="1200" dirty="0"/>
          </a:p>
          <a:p>
            <a:r>
              <a:rPr lang="en-US" altLang="zh-HK" sz="1200" dirty="0"/>
              <a:t>feedback:</a:t>
            </a:r>
            <a:br>
              <a:rPr lang="en-US" altLang="zh-HK" sz="1200" dirty="0"/>
            </a:br>
            <a:r>
              <a:rPr lang="en-US" altLang="zh-HK" sz="1200" dirty="0"/>
              <a:t>'Correct'</a:t>
            </a:r>
          </a:p>
          <a:p>
            <a:endParaRPr lang="en-US" altLang="zh-HK" sz="1200" dirty="0"/>
          </a:p>
          <a:p>
            <a:r>
              <a:rPr lang="en-US" altLang="zh-HK" sz="1200" dirty="0"/>
              <a:t>timestamp: t</a:t>
            </a:r>
            <a:r>
              <a:rPr lang="en-US" altLang="zh-HK" sz="1200" baseline="-25000" dirty="0"/>
              <a:t>4</a:t>
            </a:r>
            <a:endParaRPr lang="zh-HK" altLang="en-US" sz="1200" dirty="0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5201EB79-4ADB-D879-4EF1-D782D4F48B63}"/>
              </a:ext>
            </a:extLst>
          </p:cNvPr>
          <p:cNvSpPr/>
          <p:nvPr/>
        </p:nvSpPr>
        <p:spPr>
          <a:xfrm>
            <a:off x="8854182" y="2339983"/>
            <a:ext cx="1440000" cy="14400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HK" sz="1200" dirty="0"/>
              <a:t>posture:</a:t>
            </a:r>
            <a:br>
              <a:rPr lang="en-US" altLang="zh-HK" sz="1200" dirty="0"/>
            </a:br>
            <a:r>
              <a:rPr lang="en-US" altLang="zh-HK" sz="1200" dirty="0"/>
              <a:t>'Plank'</a:t>
            </a:r>
          </a:p>
          <a:p>
            <a:endParaRPr lang="en-US" altLang="zh-HK" sz="1200" dirty="0"/>
          </a:p>
          <a:p>
            <a:r>
              <a:rPr lang="en-US" altLang="zh-HK" sz="1200" dirty="0"/>
              <a:t>feedback:</a:t>
            </a:r>
            <a:br>
              <a:rPr lang="en-US" altLang="zh-HK" sz="1200" dirty="0"/>
            </a:br>
            <a:r>
              <a:rPr lang="en-US" altLang="zh-HK" sz="1200" dirty="0"/>
              <a:t>'Correct'</a:t>
            </a:r>
          </a:p>
          <a:p>
            <a:endParaRPr lang="en-US" altLang="zh-HK" sz="1200" dirty="0"/>
          </a:p>
          <a:p>
            <a:r>
              <a:rPr lang="en-US" altLang="zh-HK" sz="1200" dirty="0"/>
              <a:t>timestamp: t</a:t>
            </a:r>
            <a:r>
              <a:rPr lang="en-US" altLang="zh-HK" sz="1200" baseline="-25000" dirty="0"/>
              <a:t>5</a:t>
            </a:r>
            <a:endParaRPr lang="zh-HK" altLang="en-US" sz="120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F351D5A5-364C-741C-EBD6-0CE7FAEAEF39}"/>
              </a:ext>
            </a:extLst>
          </p:cNvPr>
          <p:cNvSpPr/>
          <p:nvPr/>
        </p:nvSpPr>
        <p:spPr>
          <a:xfrm>
            <a:off x="1654182" y="2339983"/>
            <a:ext cx="1440000" cy="144000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HK" sz="1200" dirty="0"/>
              <a:t>posture:</a:t>
            </a:r>
            <a:br>
              <a:rPr lang="en-US" altLang="zh-HK" sz="1200" dirty="0"/>
            </a:br>
            <a:r>
              <a:rPr lang="en-US" altLang="zh-HK" sz="1200" dirty="0"/>
              <a:t>'Plank'</a:t>
            </a:r>
          </a:p>
          <a:p>
            <a:endParaRPr lang="en-US" altLang="zh-HK" sz="1200" dirty="0"/>
          </a:p>
          <a:p>
            <a:r>
              <a:rPr lang="en-US" altLang="zh-HK" sz="1200" dirty="0"/>
              <a:t>feedback:</a:t>
            </a:r>
            <a:br>
              <a:rPr lang="en-US" altLang="zh-HK" sz="1200" dirty="0"/>
            </a:br>
            <a:r>
              <a:rPr lang="en-US" altLang="zh-HK" sz="1200" dirty="0"/>
              <a:t>'Correct'</a:t>
            </a:r>
          </a:p>
          <a:p>
            <a:endParaRPr lang="en-US" altLang="zh-HK" sz="1200" dirty="0"/>
          </a:p>
          <a:p>
            <a:r>
              <a:rPr lang="en-US" altLang="zh-HK" sz="1200" dirty="0"/>
              <a:t>timestamp: t</a:t>
            </a:r>
            <a:r>
              <a:rPr lang="en-US" altLang="zh-HK" sz="1200" baseline="-25000" dirty="0"/>
              <a:t>0</a:t>
            </a:r>
            <a:endParaRPr lang="zh-HK" altLang="en-US" sz="120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A9253CC-FA6F-82EC-964E-865D7C1BE7A8}"/>
              </a:ext>
            </a:extLst>
          </p:cNvPr>
          <p:cNvSpPr txBox="1"/>
          <p:nvPr/>
        </p:nvSpPr>
        <p:spPr>
          <a:xfrm>
            <a:off x="3207142" y="4139983"/>
            <a:ext cx="5534079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HK" dirty="0"/>
              <a:t>List of predictions for the most recent frames (size = 6)</a:t>
            </a:r>
            <a:endParaRPr lang="zh-HK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A50B1EDF-8E5F-167C-3132-E766979646BB}"/>
              </a:ext>
            </a:extLst>
          </p:cNvPr>
          <p:cNvSpPr txBox="1"/>
          <p:nvPr/>
        </p:nvSpPr>
        <p:spPr>
          <a:xfrm>
            <a:off x="4145177" y="1610651"/>
            <a:ext cx="3901646" cy="369332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en-US" altLang="zh-HK" dirty="0"/>
              <a:t>Majority: ('Plank', 'Correct') – 4 out of 6</a:t>
            </a:r>
            <a:endParaRPr lang="zh-HK" altLang="en-US" dirty="0"/>
          </a:p>
        </p:txBody>
      </p:sp>
    </p:spTree>
    <p:extLst>
      <p:ext uri="{BB962C8B-B14F-4D97-AF65-F5344CB8AC3E}">
        <p14:creationId xmlns:p14="http://schemas.microsoft.com/office/powerpoint/2010/main" val="3676256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104</Words>
  <Application>Microsoft Office PowerPoint</Application>
  <PresentationFormat>寬螢幕</PresentationFormat>
  <Paragraphs>32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HUI, Wang Chi</dc:creator>
  <cp:lastModifiedBy>HUI, Wang Chi</cp:lastModifiedBy>
  <cp:revision>1</cp:revision>
  <dcterms:created xsi:type="dcterms:W3CDTF">2025-02-26T12:42:36Z</dcterms:created>
  <dcterms:modified xsi:type="dcterms:W3CDTF">2025-02-26T12:57:30Z</dcterms:modified>
</cp:coreProperties>
</file>