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45E99-6923-D2DE-6918-7DE95A715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25A84E-FFF5-B850-4755-8F11BA28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4CC754-391A-56B3-6E95-10A1B559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BE7A-8499-4C73-8AA0-EB2A78B74969}" type="datetimeFigureOut">
              <a:rPr lang="zh-HK" altLang="en-US" smtClean="0"/>
              <a:t>28/2/2025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D15584-8616-EAB4-46ED-5B55C7C7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05A629-F535-9153-AD16-F89CE897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6911-BB8B-4A34-92B6-2C6864485B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347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67E9F-CC67-6138-1043-E2E8770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4A19A5-B33D-CAF7-2721-1C477E88C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7A6FD-2C6D-0762-4A6B-7BAE91D1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BE7A-8499-4C73-8AA0-EB2A78B74969}" type="datetimeFigureOut">
              <a:rPr lang="zh-HK" altLang="en-US" smtClean="0"/>
              <a:t>28/2/2025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82272-6BA1-AB05-1ACF-65AC4D51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5C87F2-5ACC-31CE-D8B7-84C9E718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6911-BB8B-4A34-92B6-2C6864485B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1901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AABB7A-B7CA-A21D-8C7A-CCC0EF834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1DDFA7-0CA4-5783-3650-30322FDB9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8938C8-F184-4810-F64D-C38D004A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BE7A-8499-4C73-8AA0-EB2A78B74969}" type="datetimeFigureOut">
              <a:rPr lang="zh-HK" altLang="en-US" smtClean="0"/>
              <a:t>28/2/2025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D2511F-1F04-BFF7-2F1F-009AFEC3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5F8F43-706C-94E0-01AE-3F691E6D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6911-BB8B-4A34-92B6-2C6864485B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73705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753491-5952-AD3B-5EA2-33F8DB7A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75993A-CA54-DCC8-AD97-7C89C697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7DAEAD-3BE0-E31E-5066-D8B66260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BE7A-8499-4C73-8AA0-EB2A78B74969}" type="datetimeFigureOut">
              <a:rPr lang="zh-HK" altLang="en-US" smtClean="0"/>
              <a:t>28/2/2025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FC2982-08ED-6970-C3F6-215A3345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F4C62-22B0-CE53-DDA2-D445A653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6911-BB8B-4A34-92B6-2C6864485B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1540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297BB-9DD3-9BE3-D02D-D3FCB072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0C3FE1-D56C-FFC6-FB10-845A8C5C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72716D-DB26-DBB5-9B13-11EA7DBC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BE7A-8499-4C73-8AA0-EB2A78B74969}" type="datetimeFigureOut">
              <a:rPr lang="zh-HK" altLang="en-US" smtClean="0"/>
              <a:t>28/2/2025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C278F-FDCF-CD63-8AC5-2AFC76F3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961110-E007-4E18-2C7E-2814D1E7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6911-BB8B-4A34-92B6-2C6864485B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774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E2AC8-1952-9B08-F932-06F4A148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F7D21-CC4E-BBD2-2280-6CE2B2E75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90D228-FFA7-D950-C819-F89A99DDC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6D1AB2-CD9E-C594-E2B8-4029A42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BE7A-8499-4C73-8AA0-EB2A78B74969}" type="datetimeFigureOut">
              <a:rPr lang="zh-HK" altLang="en-US" smtClean="0"/>
              <a:t>28/2/2025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0E84CB-376B-23BF-F34D-BC7479DE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40CDBA-29E3-A1A2-ADA3-0F46820E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6911-BB8B-4A34-92B6-2C6864485B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8701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B51EE-51BA-76B9-C6FE-B16ED8A65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C3299B-6AFD-8021-6E39-9B1B7E62C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31F2EC-53D3-1C31-FD32-7014FB49A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5C1FAE-06F8-620C-EDC9-5B439B6F1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7356B2-6482-EBD6-DA83-35C5BD289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B83231-C3D1-90EA-2DD8-E0061349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BE7A-8499-4C73-8AA0-EB2A78B74969}" type="datetimeFigureOut">
              <a:rPr lang="zh-HK" altLang="en-US" smtClean="0"/>
              <a:t>28/2/2025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489896-28EE-BBBB-AD89-F5104F7B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024076-9C59-429F-AAAB-46B257AA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6911-BB8B-4A34-92B6-2C6864485B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467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875CB-7403-CA49-9869-4A46B0A1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EDC1D9-14AE-52F8-5A0D-55844CF1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BE7A-8499-4C73-8AA0-EB2A78B74969}" type="datetimeFigureOut">
              <a:rPr lang="zh-HK" altLang="en-US" smtClean="0"/>
              <a:t>28/2/2025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EB97B7-DCD5-2746-E5A8-9DEF29CB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E42A32-9371-E0BD-8D4F-CDAAB573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6911-BB8B-4A34-92B6-2C6864485B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6720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439C37-7FA4-70EA-32ED-CD26E1A4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BE7A-8499-4C73-8AA0-EB2A78B74969}" type="datetimeFigureOut">
              <a:rPr lang="zh-HK" altLang="en-US" smtClean="0"/>
              <a:t>28/2/2025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733B19-019D-F95A-6994-8CF4B634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6CFAFF-273B-E916-1D47-2E715BB2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6911-BB8B-4A34-92B6-2C6864485B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8891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809DAC-3C25-CB48-48E3-53B2BCEC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B786A-DE10-76A7-2000-F2C45203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B827325-01E7-BD67-AED1-CAAC46E79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A06381-4777-4DE2-9370-4537628B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BE7A-8499-4C73-8AA0-EB2A78B74969}" type="datetimeFigureOut">
              <a:rPr lang="zh-HK" altLang="en-US" smtClean="0"/>
              <a:t>28/2/2025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1E6D72-E244-D791-C44D-2062F353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8B9EB7-00C4-7A22-1544-F9480A00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6911-BB8B-4A34-92B6-2C6864485B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6333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0AF97-9B29-D59A-9A56-A51DA9B0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9239ABF-86CB-4E29-371F-364A10B40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8F2B86-007C-61F6-3302-6CC860849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C3664F-8B4B-A124-4526-1CC61420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BE7A-8499-4C73-8AA0-EB2A78B74969}" type="datetimeFigureOut">
              <a:rPr lang="zh-HK" altLang="en-US" smtClean="0"/>
              <a:t>28/2/2025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4D1414-3DCE-19A6-99A1-A3DD6B22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450A4D-146D-4FA2-EE9E-778357F6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6911-BB8B-4A34-92B6-2C6864485B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0212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655C7F-1AC8-0291-34BC-0104E01C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C81D6B-8C16-ABD9-DCAA-F0D372B8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44E438-B1B6-588E-762D-CF7EBCD07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BBE7A-8499-4C73-8AA0-EB2A78B74969}" type="datetimeFigureOut">
              <a:rPr lang="zh-HK" altLang="en-US" smtClean="0"/>
              <a:t>28/2/2025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299B6A-C2E7-F7B6-C18F-74D901966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3834EC-FC45-9184-9A73-784C669BE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AB6911-BB8B-4A34-92B6-2C6864485B2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7373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FCE5F7CD-C406-2B4E-A010-794CEB4E74B3}"/>
              </a:ext>
            </a:extLst>
          </p:cNvPr>
          <p:cNvSpPr/>
          <p:nvPr/>
        </p:nvSpPr>
        <p:spPr>
          <a:xfrm>
            <a:off x="5352322" y="1465182"/>
            <a:ext cx="1800000" cy="7200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[Queue 1]</a:t>
            </a:r>
          </a:p>
          <a:p>
            <a:pPr algn="ctr"/>
            <a:r>
              <a:rPr lang="en-US" altLang="zh-HK" sz="1400" dirty="0"/>
              <a:t>size=</a:t>
            </a:r>
            <a:r>
              <a:rPr lang="en-US" altLang="zh-HK" sz="1400" dirty="0" err="1"/>
              <a:t>max_size</a:t>
            </a:r>
            <a:endParaRPr lang="zh-HK" altLang="en-US" sz="14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D5FE9C5-EB01-9D88-7BE7-F4C79BCA0904}"/>
              </a:ext>
            </a:extLst>
          </p:cNvPr>
          <p:cNvSpPr/>
          <p:nvPr/>
        </p:nvSpPr>
        <p:spPr>
          <a:xfrm>
            <a:off x="4691554" y="3265182"/>
            <a:ext cx="2880000" cy="7200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[Queue 2]</a:t>
            </a:r>
          </a:p>
          <a:p>
            <a:pPr algn="ctr"/>
            <a:r>
              <a:rPr lang="en-US" altLang="zh-HK" sz="1400" dirty="0"/>
              <a:t>(No size limit)</a:t>
            </a:r>
            <a:endParaRPr lang="zh-HK" altLang="en-US" sz="1400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00D31A6-913A-9133-0BA6-F01BC43D6C2B}"/>
              </a:ext>
            </a:extLst>
          </p:cNvPr>
          <p:cNvSpPr/>
          <p:nvPr/>
        </p:nvSpPr>
        <p:spPr>
          <a:xfrm>
            <a:off x="2891554" y="92518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[Thread 1]</a:t>
            </a:r>
          </a:p>
          <a:p>
            <a:pPr algn="ctr"/>
            <a:endParaRPr lang="en-US" altLang="zh-HK" sz="1400" dirty="0"/>
          </a:p>
          <a:p>
            <a:pPr algn="ctr"/>
            <a:r>
              <a:rPr lang="en-US" altLang="zh-HK" sz="1400" dirty="0"/>
              <a:t>Capture frames from the webcam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649B4AE-FCA0-1799-59C7-D8C59AE30E17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4691554" y="1825182"/>
            <a:ext cx="660768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橢圓 18">
            <a:extLst>
              <a:ext uri="{FF2B5EF4-FFF2-40B4-BE49-F238E27FC236}">
                <a16:creationId xmlns:a16="http://schemas.microsoft.com/office/drawing/2014/main" id="{FB897762-E534-84CB-2299-A42D5D04B8DC}"/>
              </a:ext>
            </a:extLst>
          </p:cNvPr>
          <p:cNvSpPr/>
          <p:nvPr/>
        </p:nvSpPr>
        <p:spPr>
          <a:xfrm>
            <a:off x="7879818" y="1465182"/>
            <a:ext cx="2520000" cy="25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[Thread 2]</a:t>
            </a:r>
          </a:p>
          <a:p>
            <a:pPr marL="342900" indent="-342900">
              <a:buAutoNum type="arabicPeriod"/>
            </a:pPr>
            <a:endParaRPr lang="en-US" altLang="zh-HK" sz="1400" dirty="0"/>
          </a:p>
          <a:p>
            <a:pPr marL="342900" indent="-342900">
              <a:buAutoNum type="arabicPeriod"/>
            </a:pPr>
            <a:r>
              <a:rPr lang="en-US" altLang="zh-HK" sz="1400" dirty="0"/>
              <a:t>Extract </a:t>
            </a:r>
            <a:r>
              <a:rPr lang="en-US" altLang="zh-HK" sz="1400" dirty="0" err="1"/>
              <a:t>keypoints</a:t>
            </a:r>
            <a:r>
              <a:rPr lang="en-US" altLang="zh-HK" sz="1400" dirty="0"/>
              <a:t> with </a:t>
            </a:r>
            <a:r>
              <a:rPr lang="en-US" altLang="zh-HK" sz="1400" dirty="0" err="1"/>
              <a:t>BlazePose</a:t>
            </a:r>
            <a:endParaRPr lang="en-US" altLang="zh-HK" sz="1400" dirty="0"/>
          </a:p>
          <a:p>
            <a:pPr marL="342900" indent="-342900">
              <a:buAutoNum type="arabicPeriod"/>
            </a:pPr>
            <a:endParaRPr lang="en-US" altLang="zh-HK" sz="1400" dirty="0"/>
          </a:p>
          <a:p>
            <a:pPr marL="342900" indent="-342900">
              <a:buAutoNum type="arabicPeriod"/>
            </a:pPr>
            <a:r>
              <a:rPr lang="en-US" altLang="zh-HK" sz="1400" dirty="0"/>
              <a:t>Predict posture using </a:t>
            </a:r>
            <a:r>
              <a:rPr lang="en-US" altLang="zh-HK" sz="1400" dirty="0" err="1"/>
              <a:t>ShareMLP</a:t>
            </a:r>
            <a:endParaRPr lang="en-US" altLang="zh-HK" sz="14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9460917-4546-2EFC-3CF9-02B383BBA0B0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7152322" y="1825182"/>
            <a:ext cx="1096541" cy="904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CD99836-7BE7-6E50-E468-F657B9507B8D}"/>
              </a:ext>
            </a:extLst>
          </p:cNvPr>
          <p:cNvCxnSpPr>
            <a:cxnSpLocks/>
            <a:stCxn id="19" idx="3"/>
            <a:endCxn id="5" idx="3"/>
          </p:cNvCxnSpPr>
          <p:nvPr/>
        </p:nvCxnSpPr>
        <p:spPr>
          <a:xfrm flipH="1">
            <a:off x="7571554" y="3616137"/>
            <a:ext cx="677309" cy="904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接點: 弧形 34">
            <a:extLst>
              <a:ext uri="{FF2B5EF4-FFF2-40B4-BE49-F238E27FC236}">
                <a16:creationId xmlns:a16="http://schemas.microsoft.com/office/drawing/2014/main" id="{B9338119-183E-3509-CCBD-0E6DD1465F72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rot="5400000" flipH="1">
            <a:off x="2518762" y="1825182"/>
            <a:ext cx="1272792" cy="12700"/>
          </a:xfrm>
          <a:prstGeom prst="curvedConnector5">
            <a:avLst>
              <a:gd name="adj1" fmla="val -926"/>
              <a:gd name="adj2" fmla="val 6846063"/>
              <a:gd name="adj3" fmla="val 100185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28F675A-CBDA-085E-8D21-C9EDB8151722}"/>
              </a:ext>
            </a:extLst>
          </p:cNvPr>
          <p:cNvSpPr txBox="1"/>
          <p:nvPr/>
        </p:nvSpPr>
        <p:spPr>
          <a:xfrm>
            <a:off x="2286612" y="164051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i="1" dirty="0"/>
              <a:t>loop</a:t>
            </a:r>
            <a:endParaRPr lang="zh-HK" altLang="en-US" b="1" i="1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97258CF-D42C-AE73-CC1D-7A5E0C09B1CB}"/>
              </a:ext>
            </a:extLst>
          </p:cNvPr>
          <p:cNvSpPr txBox="1"/>
          <p:nvPr/>
        </p:nvSpPr>
        <p:spPr>
          <a:xfrm>
            <a:off x="4665431" y="19058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i="1" dirty="0"/>
              <a:t>put()</a:t>
            </a:r>
            <a:endParaRPr lang="zh-HK" altLang="en-US" b="1" i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0D625124-1197-61AA-5B38-DCEA10C33C3D}"/>
              </a:ext>
            </a:extLst>
          </p:cNvPr>
          <p:cNvSpPr txBox="1"/>
          <p:nvPr/>
        </p:nvSpPr>
        <p:spPr>
          <a:xfrm>
            <a:off x="7189007" y="1905850"/>
            <a:ext cx="64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i="1" dirty="0"/>
              <a:t>get()</a:t>
            </a:r>
            <a:endParaRPr lang="zh-HK" altLang="en-US" b="1" i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F9B9A80-5593-D817-A1D1-44D80A52E3D9}"/>
              </a:ext>
            </a:extLst>
          </p:cNvPr>
          <p:cNvSpPr txBox="1"/>
          <p:nvPr/>
        </p:nvSpPr>
        <p:spPr>
          <a:xfrm>
            <a:off x="7630609" y="368747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i="1" dirty="0"/>
              <a:t>put()</a:t>
            </a:r>
            <a:endParaRPr lang="zh-HK" altLang="en-US" b="1" i="1" dirty="0"/>
          </a:p>
        </p:txBody>
      </p: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C95917E4-E305-8A6B-F6A9-02574A5FF847}"/>
              </a:ext>
            </a:extLst>
          </p:cNvPr>
          <p:cNvCxnSpPr>
            <a:cxnSpLocks/>
          </p:cNvCxnSpPr>
          <p:nvPr/>
        </p:nvCxnSpPr>
        <p:spPr>
          <a:xfrm rot="16200000">
            <a:off x="9584718" y="2741852"/>
            <a:ext cx="1272792" cy="12700"/>
          </a:xfrm>
          <a:prstGeom prst="curvedConnector5">
            <a:avLst>
              <a:gd name="adj1" fmla="val -926"/>
              <a:gd name="adj2" fmla="val 6846063"/>
              <a:gd name="adj3" fmla="val 100185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431560D-3063-012E-7138-DAC3F7C07DDC}"/>
              </a:ext>
            </a:extLst>
          </p:cNvPr>
          <p:cNvSpPr txBox="1"/>
          <p:nvPr/>
        </p:nvSpPr>
        <p:spPr>
          <a:xfrm flipH="1">
            <a:off x="10409245" y="2563536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i="1" dirty="0"/>
              <a:t>loop</a:t>
            </a:r>
            <a:endParaRPr lang="zh-HK" altLang="en-US" b="1" i="1" dirty="0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3E185D8D-53AF-6D50-01D1-C2E5F2B459FC}"/>
              </a:ext>
            </a:extLst>
          </p:cNvPr>
          <p:cNvSpPr/>
          <p:nvPr/>
        </p:nvSpPr>
        <p:spPr>
          <a:xfrm>
            <a:off x="1631554" y="3265182"/>
            <a:ext cx="2520000" cy="25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[Main Thread]</a:t>
            </a:r>
          </a:p>
          <a:p>
            <a:pPr marL="342900" indent="-342900">
              <a:buAutoNum type="arabicPeriod"/>
            </a:pPr>
            <a:endParaRPr lang="en-US" altLang="zh-HK" sz="1400" dirty="0"/>
          </a:p>
          <a:p>
            <a:pPr marL="342900" indent="-342900">
              <a:buAutoNum type="arabicPeriod"/>
            </a:pPr>
            <a:r>
              <a:rPr lang="en-US" altLang="zh-HK" sz="1400" dirty="0"/>
              <a:t>Draw skeletons</a:t>
            </a:r>
          </a:p>
          <a:p>
            <a:pPr marL="342900" indent="-342900">
              <a:buAutoNum type="arabicPeriod"/>
            </a:pPr>
            <a:endParaRPr lang="en-US" altLang="zh-HK" sz="1400" dirty="0"/>
          </a:p>
          <a:p>
            <a:pPr marL="342900" indent="-342900">
              <a:buAutoNum type="arabicPeriod"/>
            </a:pPr>
            <a:r>
              <a:rPr lang="en-US" altLang="zh-HK" sz="1400" dirty="0"/>
              <a:t>Display results: frame, posture, correctness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600D5E8-70A4-6499-ABCC-EC166A13A6AB}"/>
              </a:ext>
            </a:extLst>
          </p:cNvPr>
          <p:cNvCxnSpPr>
            <a:cxnSpLocks/>
            <a:stCxn id="5" idx="1"/>
            <a:endCxn id="54" idx="7"/>
          </p:cNvCxnSpPr>
          <p:nvPr/>
        </p:nvCxnSpPr>
        <p:spPr>
          <a:xfrm flipH="1">
            <a:off x="3782509" y="3625182"/>
            <a:ext cx="909045" cy="904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C3018568-44BE-DC9D-8C3F-111FDB41AE22}"/>
              </a:ext>
            </a:extLst>
          </p:cNvPr>
          <p:cNvSpPr txBox="1"/>
          <p:nvPr/>
        </p:nvSpPr>
        <p:spPr>
          <a:xfrm>
            <a:off x="4046441" y="3634227"/>
            <a:ext cx="64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i="1" dirty="0"/>
              <a:t>get()</a:t>
            </a:r>
            <a:endParaRPr lang="zh-HK" altLang="en-US" b="1" i="1" dirty="0"/>
          </a:p>
        </p:txBody>
      </p:sp>
      <p:cxnSp>
        <p:nvCxnSpPr>
          <p:cNvPr id="71" name="接點: 弧形 70">
            <a:extLst>
              <a:ext uri="{FF2B5EF4-FFF2-40B4-BE49-F238E27FC236}">
                <a16:creationId xmlns:a16="http://schemas.microsoft.com/office/drawing/2014/main" id="{B9DDAB6C-A763-6E5C-1149-1C6A88DDFE11}"/>
              </a:ext>
            </a:extLst>
          </p:cNvPr>
          <p:cNvCxnSpPr>
            <a:cxnSpLocks/>
          </p:cNvCxnSpPr>
          <p:nvPr/>
        </p:nvCxnSpPr>
        <p:spPr>
          <a:xfrm rot="5400000" flipH="1">
            <a:off x="1153055" y="4522819"/>
            <a:ext cx="1272792" cy="12700"/>
          </a:xfrm>
          <a:prstGeom prst="curvedConnector5">
            <a:avLst>
              <a:gd name="adj1" fmla="val -926"/>
              <a:gd name="adj2" fmla="val 6846063"/>
              <a:gd name="adj3" fmla="val 100185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7ED3965-E13D-732A-232E-D4B7EDBAFA4E}"/>
              </a:ext>
            </a:extLst>
          </p:cNvPr>
          <p:cNvSpPr txBox="1"/>
          <p:nvPr/>
        </p:nvSpPr>
        <p:spPr>
          <a:xfrm>
            <a:off x="977467" y="433815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i="1" dirty="0"/>
              <a:t>loop</a:t>
            </a:r>
            <a:endParaRPr lang="zh-HK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38823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64</Words>
  <Application>Microsoft Office PowerPoint</Application>
  <PresentationFormat>寬螢幕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HUI, Wang Chi</dc:creator>
  <cp:lastModifiedBy>HUI, Wang Chi</cp:lastModifiedBy>
  <cp:revision>1</cp:revision>
  <dcterms:created xsi:type="dcterms:W3CDTF">2025-02-28T07:02:59Z</dcterms:created>
  <dcterms:modified xsi:type="dcterms:W3CDTF">2025-02-28T07:25:22Z</dcterms:modified>
</cp:coreProperties>
</file>