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C8CC6-7928-7DE2-A533-A0E8DE9D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3BE391-EFA0-405A-8AF6-C725142E8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A84DC9-8BC4-44EF-C731-1CF93A1C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709209-6570-7D9F-7C70-3B20EF32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2EDF2-1AD3-1249-08E8-0E2418CB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15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EB45F-5DC3-DB99-2ED4-544CFD74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1ED74C-73B8-A8FC-2189-0F61806B5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AB10BB-A3AD-E29F-F4FA-FAC02435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6BB29D-D786-3D64-02FA-2C14B51B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30962-57D4-A607-5637-F2462CA4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636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3DE2C4-9A31-381F-2117-47C050968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D328EA-FB85-F3FA-F376-688C1EEA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D6A110-12FF-A85B-2DD1-81E202C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7EB557-97DC-7C2F-F803-12937850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D009E-16F7-F111-8405-E4BEF0CF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99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F317D-A3C2-7FBF-F95B-27075C43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5C90E-B956-9767-3A48-9AFA79B3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E969A-888F-8290-B9EE-216423ED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A39BD0-1E6A-131F-FE5B-7039FD0B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D169E-0F67-AEEE-4C25-6C1828F6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1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276D8-7D27-732C-6C50-E72E4B0B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4E2EB-948B-1B20-8009-CD0B3299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1056D-A13F-21FE-A68F-AC32754A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52CE2-29E5-CA30-8360-58E8BD50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3F93E8-F2B6-CA48-9FFE-54A430E7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780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7329D-DE63-AB9B-934A-28110E4F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EF56A-72F7-6447-5CF1-F2FAB0CE0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629A58-5B18-5393-22DD-A14AF4DD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50CCC4-8AA3-9612-2FF0-DC8B1451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F67DA7-DE14-1722-40F1-E13AE05D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28883-21AE-989C-C676-5B679876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615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A1F7B-25FF-6D06-E2AD-FD99E153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09A78D-6017-B716-B0CD-E2396F17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22610-6189-E28F-D695-5FFF1DA8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140FF8-876B-6B4D-FE8F-C290EC5B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C85B0B-8732-DF9F-A19A-FE8955D77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223559-92DE-8388-B14B-12980201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0EF191-8BC6-BB35-35AB-4E019F7B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B13DB1-F458-DF8B-A0E7-363CE895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205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DA824-4C1D-3F7F-9678-46567621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00FE0F-BC63-80EC-E4FF-ADB59FD8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7C5864-423A-9B89-B67A-FD7FF8BB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98952C-4677-7AE8-AB64-E6713697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69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F16C96-313D-C093-EC18-35EF456F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8A1CF6-9666-35B8-16F3-476AA8C4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B529D3-8171-6050-59AE-98F18460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930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BCF3E-C9D6-00B5-37A9-4960F5CC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21C79-80EA-9892-2CEC-5AFA19FF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88C867-1C5D-D6F7-2F6D-30755A36E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E0E4ED-5C59-3E50-3563-0CC52827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58832D-877E-B382-ED3E-A5324DBD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57E00A-F1BC-5627-D1A8-C1E041CD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099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0B28D-5097-DCD2-F039-FC447BF9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04FCC7-5BB5-3113-C9AF-929781B7A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42276E-0723-B581-E735-AF6CC2FC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87703-1E1F-582D-4690-1F9901DC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BF6125-C5B7-63B3-D1E6-774B9259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4528A-40AD-D3E6-6757-A8D2AB50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31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5C0F33-5B79-BC92-7347-7AB1FD14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988200-A378-BC45-EE0E-AD913419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0E4D0-04E4-050A-08C2-1D8C2D0F4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B1A53-9B14-4F18-A5E1-F5F80C4B2EDF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E6773-FAFB-B620-D717-9E21AC2F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62FA5-F422-D557-11BB-2B408F510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EDF32-D4A5-4D57-9A2B-9FEA963AD6A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4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3069FB-D4F2-AACF-AF24-5ECF94FDC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21857"/>
            <a:ext cx="2514286" cy="14142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2B079D-E355-F6FB-D16A-CF69E26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741" y="2720667"/>
            <a:ext cx="2518518" cy="1416666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C16B53B4-EB65-DB99-531A-4825C772C1F5}"/>
              </a:ext>
            </a:extLst>
          </p:cNvPr>
          <p:cNvSpPr/>
          <p:nvPr/>
        </p:nvSpPr>
        <p:spPr>
          <a:xfrm>
            <a:off x="2514285" y="2709000"/>
            <a:ext cx="2322455" cy="1440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MoveNet</a:t>
            </a:r>
            <a:r>
              <a:rPr lang="en-US" altLang="zh-HK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a similar model to extract the user's skeleton</a:t>
            </a:r>
            <a:endParaRPr lang="zh-HK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E7C228EB-7B26-7110-03AD-0526A9956C64}"/>
              </a:ext>
            </a:extLst>
          </p:cNvPr>
          <p:cNvSpPr/>
          <p:nvPr/>
        </p:nvSpPr>
        <p:spPr>
          <a:xfrm>
            <a:off x="7355259" y="2709000"/>
            <a:ext cx="2322455" cy="1440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200" dirty="0">
                <a:latin typeface="Calibri" panose="020F0502020204030204" pitchFamily="34" charset="0"/>
                <a:cs typeface="Calibri" panose="020F0502020204030204" pitchFamily="34" charset="0"/>
              </a:rPr>
              <a:t>A classification model (e.g., MLP, SVM, CNN)</a:t>
            </a:r>
            <a:endParaRPr lang="zh-HK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7F91212-A00B-60CF-F640-71C3ABD25ACB}"/>
              </a:ext>
            </a:extLst>
          </p:cNvPr>
          <p:cNvSpPr/>
          <p:nvPr/>
        </p:nvSpPr>
        <p:spPr>
          <a:xfrm>
            <a:off x="9677714" y="2708878"/>
            <a:ext cx="2520000" cy="144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[Output]</a:t>
            </a:r>
          </a:p>
          <a:p>
            <a:pPr marL="342900" indent="-342900">
              <a:buAutoNum type="arabicPeriod"/>
            </a:pPr>
            <a:r>
              <a:rPr lang="en-US" altLang="zh-H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&lt;current posture&gt;</a:t>
            </a:r>
          </a:p>
          <a:p>
            <a:pPr marL="342900" indent="-342900">
              <a:buAutoNum type="arabicPeriod"/>
            </a:pPr>
            <a:r>
              <a:rPr lang="en-US" altLang="zh-H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&lt;corrective prompt for improper posture&gt;</a:t>
            </a:r>
            <a:endParaRPr lang="zh-HK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302C-1F76-351F-4AE8-95A00E97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4E32F21-CC41-0433-03D6-1683B788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417" y="3439712"/>
            <a:ext cx="2520000" cy="1417499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69C727-B4D5-91A2-6CF1-E804813F1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741" y="3440545"/>
            <a:ext cx="2518518" cy="1416666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1A97DC38-9EC8-0348-7327-4AD5BF5EF84A}"/>
              </a:ext>
            </a:extLst>
          </p:cNvPr>
          <p:cNvSpPr/>
          <p:nvPr/>
        </p:nvSpPr>
        <p:spPr>
          <a:xfrm>
            <a:off x="9445583" y="3428878"/>
            <a:ext cx="2520000" cy="144000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6000">
                <a:schemeClr val="accent6">
                  <a:lumMod val="105000"/>
                  <a:satMod val="103000"/>
                  <a:tint val="73000"/>
                </a:schemeClr>
              </a:gs>
              <a:gs pos="76000">
                <a:schemeClr val="accent6">
                  <a:lumMod val="25000"/>
                  <a:lumOff val="75000"/>
                  <a:alpha val="90000"/>
                </a:schemeClr>
              </a:gs>
            </a:gsLst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342900" indent="-342900">
              <a:buAutoNum type="arabicPeriod"/>
            </a:pPr>
            <a:r>
              <a:rPr lang="en-US" altLang="zh-H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&lt;posture type&gt;</a:t>
            </a:r>
          </a:p>
          <a:p>
            <a:pPr marL="342900" indent="-342900">
              <a:buAutoNum type="arabicPeriod"/>
            </a:pPr>
            <a:r>
              <a:rPr lang="en-US" altLang="zh-H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&lt;posture correctness / </a:t>
            </a:r>
            <a:r>
              <a:rPr lang="en-US" altLang="zh-HK" sz="1600" dirty="0"/>
              <a:t>mistake</a:t>
            </a:r>
            <a:r>
              <a:rPr lang="en-US" altLang="zh-H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category&gt;</a:t>
            </a:r>
            <a:endParaRPr lang="zh-HK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28F4D5A2-FDAF-5F06-8260-BCAC406EDA08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7355259" y="4148878"/>
            <a:ext cx="2090324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758C7D6-1A5D-DADB-AF43-62634B158C71}"/>
              </a:ext>
            </a:extLst>
          </p:cNvPr>
          <p:cNvSpPr/>
          <p:nvPr/>
        </p:nvSpPr>
        <p:spPr>
          <a:xfrm>
            <a:off x="2886198" y="3024076"/>
            <a:ext cx="1805049" cy="831273"/>
          </a:xfrm>
          <a:prstGeom prst="rect">
            <a:avLst/>
          </a:prstGeom>
          <a:solidFill>
            <a:srgbClr val="C8E5FA"/>
          </a:solidFill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Pre-trained human pose detection model</a:t>
            </a:r>
            <a:endParaRPr kumimoji="0" lang="zh-HK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549517-0745-E773-35D5-091678A286B0}"/>
              </a:ext>
            </a:extLst>
          </p:cNvPr>
          <p:cNvSpPr/>
          <p:nvPr/>
        </p:nvSpPr>
        <p:spPr>
          <a:xfrm>
            <a:off x="7500753" y="3024908"/>
            <a:ext cx="1805049" cy="831273"/>
          </a:xfrm>
          <a:prstGeom prst="rect">
            <a:avLst/>
          </a:prstGeom>
          <a:solidFill>
            <a:srgbClr val="C8E5FA"/>
          </a:solidFill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Self-trained deep learning classification model</a:t>
            </a:r>
            <a:endParaRPr kumimoji="0" lang="zh-HK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51957D7-2B29-D933-7F54-F8CB08109C63}"/>
              </a:ext>
            </a:extLst>
          </p:cNvPr>
          <p:cNvCxnSpPr/>
          <p:nvPr/>
        </p:nvCxnSpPr>
        <p:spPr>
          <a:xfrm>
            <a:off x="2746417" y="4148461"/>
            <a:ext cx="2090324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4A4CC23D-4AC1-AD8C-0D6F-864CB1C4DF16}"/>
              </a:ext>
            </a:extLst>
          </p:cNvPr>
          <p:cNvSpPr txBox="1"/>
          <p:nvPr/>
        </p:nvSpPr>
        <p:spPr>
          <a:xfrm>
            <a:off x="3212862" y="4394713"/>
            <a:ext cx="115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1</a:t>
            </a:r>
            <a:endParaRPr lang="zh-HK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11189A-F391-5B8E-09AD-B48F4DABFDF4}"/>
              </a:ext>
            </a:extLst>
          </p:cNvPr>
          <p:cNvSpPr txBox="1"/>
          <p:nvPr/>
        </p:nvSpPr>
        <p:spPr>
          <a:xfrm>
            <a:off x="7821704" y="4394712"/>
            <a:ext cx="115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2</a:t>
            </a:r>
            <a:endParaRPr lang="zh-HK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9741C9-5674-7769-724E-E075713484AB}"/>
              </a:ext>
            </a:extLst>
          </p:cNvPr>
          <p:cNvSpPr txBox="1"/>
          <p:nvPr/>
        </p:nvSpPr>
        <p:spPr>
          <a:xfrm>
            <a:off x="4815970" y="4931307"/>
            <a:ext cx="256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User’s body </a:t>
            </a:r>
            <a:r>
              <a:rPr lang="en-US" altLang="zh-HK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keypoints</a:t>
            </a:r>
            <a:r>
              <a:rPr lang="en-US" altLang="zh-HK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extracted</a:t>
            </a:r>
            <a:endParaRPr lang="zh-HK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38CD766-B351-8748-A1F1-A6A4699AB82D}"/>
              </a:ext>
            </a:extLst>
          </p:cNvPr>
          <p:cNvSpPr txBox="1"/>
          <p:nvPr/>
        </p:nvSpPr>
        <p:spPr>
          <a:xfrm>
            <a:off x="494030" y="4931306"/>
            <a:ext cx="2025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input (image frame)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39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74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109206</dc:creator>
  <cp:lastModifiedBy>Gordon Hui</cp:lastModifiedBy>
  <cp:revision>7</cp:revision>
  <dcterms:created xsi:type="dcterms:W3CDTF">2024-09-21T11:17:12Z</dcterms:created>
  <dcterms:modified xsi:type="dcterms:W3CDTF">2024-11-08T14:24:10Z</dcterms:modified>
</cp:coreProperties>
</file>