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C5332-E8CC-10C6-F9FE-58F4F2988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291312-645A-8355-3BB4-C83342F4F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78C81C-117C-C9C1-3EC7-478B9F93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AC2-2777-4932-AE6B-BC107A4C3462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ED1BE7-023F-0A62-8661-B05BD189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53E150-FEBE-3639-74DF-161F5D6C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3996-E14C-4BEF-B1E3-646B4D2A09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3153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7016F-44F5-BAEB-C904-22346C4B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9915BE-F632-8609-3217-2F4BFCFA7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8DCDD1-4B4B-21B0-360A-BDCCD1E4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AC2-2777-4932-AE6B-BC107A4C3462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62771F-2A2A-F958-17CC-3544B32C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45AD34-866D-FFF0-93FF-A05E386E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3996-E14C-4BEF-B1E3-646B4D2A09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3927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959751-9D30-CF10-34B0-33379075A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BEFD8D-5BF8-1319-2ED7-21BAA8CAD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9FDB6-52C1-C067-3A81-B3C8F503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AC2-2777-4932-AE6B-BC107A4C3462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185321-751E-D9B9-5125-E91B867D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233524-5D51-A67F-44BF-204E21A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3996-E14C-4BEF-B1E3-646B4D2A09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8408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D2C2D-0811-05B7-655E-3B74B121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0AD537-66D0-6E9C-3463-3CE746E7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1AB46F-E063-896E-AF1F-5ED57BFD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AC2-2777-4932-AE6B-BC107A4C3462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86D5C2-DBEC-5E62-D9C0-67B81BC3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497838-A5CC-9407-9915-3C7FB177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3996-E14C-4BEF-B1E3-646B4D2A09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3714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26845-0EB3-BDDF-119D-2D7815E2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CEFAD6-00F7-CEB1-0DA8-74DA0FA47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3539C4-5FAD-A6D7-D6E1-BE2FB57A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AC2-2777-4932-AE6B-BC107A4C3462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135498-29AA-B6CE-96A6-E09F8EF5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2CB835-6D42-A15A-EF98-E65CFB38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3996-E14C-4BEF-B1E3-646B4D2A09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612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B9C00-D744-8A9C-B9BE-0EC80ADB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743FB-9125-ABA2-3BB7-9FEA2F069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3B9DB8-EB25-D8EC-7AF9-725F7F1A9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C75686-78B5-B3D2-4AD6-B216AA12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AC2-2777-4932-AE6B-BC107A4C3462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3838AA-BDC2-0CBE-149E-60BEC455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C27E1E-1A77-1860-D4AC-6001039F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3996-E14C-4BEF-B1E3-646B4D2A09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983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47393-5A00-A1E3-F00B-07CF220A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619DBA-E533-978B-C54D-437AD3B39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E9CE2B-76A4-7F77-F4E7-CB31AF419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601A69-966D-CA43-A54D-48D31F753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128ADF6-7D4A-41A9-1281-49CFB2456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55848D7-B3D3-983D-D049-195C87BC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AC2-2777-4932-AE6B-BC107A4C3462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2F5A988-44D8-178D-D22E-77D99B9D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AFEA5E6-B39B-2EA6-C2F4-15F08060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3996-E14C-4BEF-B1E3-646B4D2A09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8201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1BADC-E6FA-B12F-0E9E-E5572A38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2AC7FF-B8E6-E5A0-B207-AC8B8420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AC2-2777-4932-AE6B-BC107A4C3462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FD3AF8-5FBA-0672-79D9-DFB35AF1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2A8BBB-A0DA-1C38-68E7-F79A5526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3996-E14C-4BEF-B1E3-646B4D2A09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3370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97E79B-9ADF-2967-1531-FC27F969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AC2-2777-4932-AE6B-BC107A4C3462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8B62E3D-9F60-2241-F75C-34564BD3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572139-C5E7-FB1A-0EDE-54FA252F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3996-E14C-4BEF-B1E3-646B4D2A09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864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0CB831-C3DB-6A2D-6244-79AD571D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DD12E-2EF2-7C40-DF46-D26E8A0B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0F09EA-7E25-BF4E-3DA9-2331AE7C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9E2896-FB12-B98A-0D4D-E3E6D181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AC2-2777-4932-AE6B-BC107A4C3462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AEB4FC-18E1-33C6-4AE8-40D7DF64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3B5C0B-C676-05CC-018A-402875EB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3996-E14C-4BEF-B1E3-646B4D2A09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711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EF44F-83C0-F138-7BE0-6EB7F1B4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3BA689-1328-607C-7BA6-339D9C649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709ACD-E895-5673-9B60-8B1BCF06C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E6BC07-ACEE-CBCC-4FCD-AF77A5D5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B7AC2-2777-4932-AE6B-BC107A4C3462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448107-C9BC-01BE-B65B-B588CEB5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127149-3704-E064-0259-48F4F081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3996-E14C-4BEF-B1E3-646B4D2A09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01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74C57EF-AFA1-A4FC-BA49-33EF462F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19D2A4-0CB4-7A64-D0FC-889953466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292855-DBCC-1DE0-456B-8BAF1CA83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3B7AC2-2777-4932-AE6B-BC107A4C3462}" type="datetimeFigureOut">
              <a:rPr lang="zh-HK" altLang="en-US" smtClean="0"/>
              <a:t>8/11/2024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2BB5DD-3B69-421B-3124-B278E93F9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E66A3B-DC9E-28DE-AD35-BAFBE7296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E3996-E14C-4BEF-B1E3-646B4D2A096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3829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BF2DCDA0-81EB-E95B-E4DB-CE6D101BC6E9}"/>
              </a:ext>
            </a:extLst>
          </p:cNvPr>
          <p:cNvSpPr/>
          <p:nvPr/>
        </p:nvSpPr>
        <p:spPr>
          <a:xfrm>
            <a:off x="4652382" y="1084335"/>
            <a:ext cx="2520000" cy="39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(Went on simultaneously)</a:t>
            </a:r>
            <a:endParaRPr lang="zh-HK" altLang="en-US" sz="14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1D81F50-A04B-107A-8C65-B277D5F733A2}"/>
              </a:ext>
            </a:extLst>
          </p:cNvPr>
          <p:cNvSpPr/>
          <p:nvPr/>
        </p:nvSpPr>
        <p:spPr>
          <a:xfrm>
            <a:off x="1101000" y="1084335"/>
            <a:ext cx="2520000" cy="39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C96EAF3-08A4-8611-7E05-371D4100D4DF}"/>
              </a:ext>
            </a:extLst>
          </p:cNvPr>
          <p:cNvSpPr/>
          <p:nvPr/>
        </p:nvSpPr>
        <p:spPr>
          <a:xfrm>
            <a:off x="8200146" y="1084335"/>
            <a:ext cx="2520000" cy="3960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4FB4289-2CD2-C960-7100-DA9BA82827E7}"/>
              </a:ext>
            </a:extLst>
          </p:cNvPr>
          <p:cNvSpPr/>
          <p:nvPr/>
        </p:nvSpPr>
        <p:spPr>
          <a:xfrm>
            <a:off x="4745999" y="1268999"/>
            <a:ext cx="2340000" cy="144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600" dirty="0"/>
              <a:t>Benchmark existing human pose detection models (first-stage model)</a:t>
            </a:r>
            <a:endParaRPr lang="zh-HK" altLang="en-US" sz="16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7D6BDC6-676A-D9A3-2C74-34E162A70C14}"/>
              </a:ext>
            </a:extLst>
          </p:cNvPr>
          <p:cNvSpPr/>
          <p:nvPr/>
        </p:nvSpPr>
        <p:spPr>
          <a:xfrm>
            <a:off x="4742382" y="3424335"/>
            <a:ext cx="2340000" cy="144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600" dirty="0"/>
              <a:t>Prepare the dataset (training data for the second-stage model)</a:t>
            </a:r>
            <a:endParaRPr lang="zh-HK" altLang="en-US" sz="16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913CE1F-81F6-09D4-4AF7-9FB1C3D99354}"/>
              </a:ext>
            </a:extLst>
          </p:cNvPr>
          <p:cNvSpPr/>
          <p:nvPr/>
        </p:nvSpPr>
        <p:spPr>
          <a:xfrm>
            <a:off x="1185573" y="2164335"/>
            <a:ext cx="2340000" cy="180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600" dirty="0"/>
              <a:t>Related work research</a:t>
            </a:r>
            <a:endParaRPr lang="zh-HK" altLang="en-US" sz="1600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3A39FA5-326A-1A0C-6BEE-E9737931D74C}"/>
              </a:ext>
            </a:extLst>
          </p:cNvPr>
          <p:cNvSpPr/>
          <p:nvPr/>
        </p:nvSpPr>
        <p:spPr>
          <a:xfrm>
            <a:off x="8290146" y="2164335"/>
            <a:ext cx="2340000" cy="1800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600" dirty="0"/>
              <a:t>Develop the classification model (second-stage model)</a:t>
            </a:r>
            <a:endParaRPr lang="zh-HK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733BEF7-FF2C-64D7-ED81-05D43B3189EC}"/>
              </a:ext>
            </a:extLst>
          </p:cNvPr>
          <p:cNvSpPr txBox="1"/>
          <p:nvPr/>
        </p:nvSpPr>
        <p:spPr>
          <a:xfrm>
            <a:off x="1681927" y="5168512"/>
            <a:ext cx="134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b="1" dirty="0"/>
              <a:t>September</a:t>
            </a:r>
            <a:endParaRPr lang="zh-HK" altLang="en-US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2618203-E1AF-78D1-3BD9-4CB807D85458}"/>
              </a:ext>
            </a:extLst>
          </p:cNvPr>
          <p:cNvSpPr txBox="1"/>
          <p:nvPr/>
        </p:nvSpPr>
        <p:spPr>
          <a:xfrm>
            <a:off x="5391021" y="5168512"/>
            <a:ext cx="10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b="1" dirty="0"/>
              <a:t>October</a:t>
            </a:r>
            <a:endParaRPr lang="zh-HK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27585BB-457F-51D9-D30D-97B7658CF15F}"/>
              </a:ext>
            </a:extLst>
          </p:cNvPr>
          <p:cNvSpPr txBox="1"/>
          <p:nvPr/>
        </p:nvSpPr>
        <p:spPr>
          <a:xfrm>
            <a:off x="8829866" y="5168512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b="1" dirty="0"/>
              <a:t>November</a:t>
            </a:r>
            <a:endParaRPr lang="zh-HK" altLang="en-US" b="1" dirty="0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596BA9F1-8952-9846-1229-5EB008A2DFD8}"/>
              </a:ext>
            </a:extLst>
          </p:cNvPr>
          <p:cNvSpPr/>
          <p:nvPr/>
        </p:nvSpPr>
        <p:spPr>
          <a:xfrm>
            <a:off x="3621000" y="2765172"/>
            <a:ext cx="1031382" cy="60729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C459AA72-A5D2-D74D-474E-6EDED4AAA044}"/>
              </a:ext>
            </a:extLst>
          </p:cNvPr>
          <p:cNvSpPr/>
          <p:nvPr/>
        </p:nvSpPr>
        <p:spPr>
          <a:xfrm>
            <a:off x="7172382" y="2765171"/>
            <a:ext cx="1031382" cy="60729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36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Gordon Hui</dc:creator>
  <cp:lastModifiedBy>Gordon Hui</cp:lastModifiedBy>
  <cp:revision>1</cp:revision>
  <dcterms:created xsi:type="dcterms:W3CDTF">2024-11-08T07:01:35Z</dcterms:created>
  <dcterms:modified xsi:type="dcterms:W3CDTF">2024-11-08T07:26:04Z</dcterms:modified>
</cp:coreProperties>
</file>