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2" r:id="rId3"/>
    <p:sldId id="333" r:id="rId4"/>
    <p:sldId id="334" r:id="rId5"/>
    <p:sldId id="335" r:id="rId6"/>
    <p:sldId id="258" r:id="rId7"/>
    <p:sldId id="299" r:id="rId8"/>
    <p:sldId id="300" r:id="rId9"/>
    <p:sldId id="301" r:id="rId10"/>
    <p:sldId id="302" r:id="rId11"/>
    <p:sldId id="336" r:id="rId12"/>
    <p:sldId id="329" r:id="rId13"/>
    <p:sldId id="322" r:id="rId14"/>
    <p:sldId id="337" r:id="rId15"/>
    <p:sldId id="338" r:id="rId16"/>
    <p:sldId id="339" r:id="rId17"/>
    <p:sldId id="306" r:id="rId18"/>
    <p:sldId id="340" r:id="rId19"/>
    <p:sldId id="308" r:id="rId20"/>
    <p:sldId id="262" r:id="rId21"/>
    <p:sldId id="34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preferSingleView="1">
    <p:restoredLeft sz="18305"/>
    <p:restoredTop sz="94689"/>
  </p:normalViewPr>
  <p:slideViewPr>
    <p:cSldViewPr snapToGrid="0">
      <p:cViewPr varScale="1">
        <p:scale>
          <a:sx n="86" d="100"/>
          <a:sy n="86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64453BB-5AF9-B770-6024-0592E5825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EB2F56-1C54-ED74-7F30-07C2D848DD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D25F0-C7A1-5945-9852-EE47F225334B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38FD68-7660-BF11-8AC7-7384794EAF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DB4513-9AB2-C0B7-9592-7A6EDD218F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2D916-3135-BC48-A9C3-6F43CF5FB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384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86A-07D7-8D49-9F58-911A83DFE889}" type="datetimeFigureOut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6FD4-2D79-8946-BAF5-E4E834A6AA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4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0A994-89B6-F24A-AFA1-41AA0854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980130-895F-B06D-9084-E2D514D9A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4C5364-A131-382E-18F9-F6CEB53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369-6313-5147-9E13-EA5B2B807FC0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5047A-722C-4E83-48F3-2ACBA98F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9A8A3-94C4-41E3-D093-B2DA9F53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DBDEA-F796-8AA7-86DD-86D30004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3DE67-F27D-4E9E-9BFD-6648FA606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BD764-EB40-14CD-5B1B-EA7008A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2607-1E56-7F4A-83BC-2BCD3B5497FC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49848-0393-4309-634E-2D7FA9D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B5E42-B5F7-2E9C-022F-206A76BC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EA4F73-6AFE-1340-4002-2D00281EF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EBD2F2-44B0-F034-2DC1-AAE19D63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689E4-E8D8-F8C2-DF5F-1866BC51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533C-6CF9-E541-BBC2-EB4D7CCB5F83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B5603-CF3A-9593-ED19-4CA27232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17AA02-B191-228D-0716-33B1008C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08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750AE-8258-F97B-547E-A26A1E64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3139B3-3A51-60DB-41D8-7D831709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02F7D-314C-439F-09F1-3E28FD62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6DF4-4281-0944-9CB4-150CAB8E7CA1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19B1E-1054-CDB1-FEFA-B8656761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F21CAC-EF47-D8DA-86FD-95CA8BDB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CD113-1789-7B50-AB00-1BD82C1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8E3FE-E76A-8627-C395-3CCA70A44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2F39D-1500-2C58-1E4F-853205EF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9319-20B6-9141-81A3-6DCBD320BCAD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67513-6FE1-A5E3-6365-3D602CC5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18188-A7F9-3CE5-730B-2B5C0495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87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FDECB-6D31-D489-660F-1932374D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295179-2EFF-DB70-FE0C-16798694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22C0A4-FD25-0932-337F-0164CC0FD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4F1D7B-57F5-6389-CFB0-466498E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2941-DCA6-0644-B183-2CE9C910EA3A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396B-C780-3212-75C7-59882A7C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7C4269-1FA3-4D0C-E453-06BE7B9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4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AD86C-27C6-1E81-8815-FA67967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11B4-BE27-DE7B-B8BA-19C9A691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58E8BC-9587-670D-E9CA-072D8687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AD652E-A22B-30CC-C9C2-97D1BCF2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78BFD-A8DA-3485-9294-8736D2E8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98735-D7D4-A415-FF40-FD62D3C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F004-D778-1949-99F1-9A9C51EF9F4E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70F39B-69CB-24B4-10D5-ABF75DA6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61886E-8633-4A18-FE6D-E00AF34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E111B-356F-D4AB-4190-8F3C48BF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ED5036-9654-CF52-BD85-C2197655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C955-9841-8745-B624-431ECF563405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D469C4-E56C-B6E8-BDD7-DA4309D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B834B6-307A-A6C5-8E0D-0AD833BA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8E1A92-7CDB-094F-6DA7-DCDB74A7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0D4E-ED3F-5C4A-9E21-785633CB4551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92940F-57FF-2F96-E398-C12C391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5EF5B-0634-57E5-2A07-F298531B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4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C3A91-D849-2F0B-4B87-7E843F5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A8EAB-7A1C-52C0-4F6F-DAD567C0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CFE64-E277-8448-F168-549AB05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85927-0B3A-51F9-01C3-44FE04F2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4B26-83DF-9043-A185-E750D50CEC73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BD0D9-D139-BB73-18E0-71E1A672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4CDDE8-428D-F038-09AC-B35802E9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6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3952C-169A-07F9-248A-E39AD4D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55E046-FDFE-2245-CD29-8A1B3BDE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6529DB-88E7-43E0-651B-7326944B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A52685-FA59-3568-FFD5-580B2E78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44AA-66F3-7D4C-BE2F-DD3A8E1D5E9B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1934AF-E050-68D9-B00B-FF30963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97EC8-327F-F9D3-90E0-53067730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4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E3452A-C0FB-3A2E-FD21-3129CE9D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418BFE-2D0B-B037-CBD4-42D8C9D0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0EE41-108B-7C60-4EFF-D514C31B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B2C0-762B-5B40-8AD6-40C289B8A570}" type="datetime1">
              <a:rPr kumimoji="1" lang="ja-JP" altLang="en-US" smtClean="0"/>
              <a:t>2022/8/13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3424F-3C1D-BEAB-3897-A7B976F7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EDEE0-A139-E18D-3749-7D038B6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940E-9297-174B-B128-0412CC804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60.png"/><Relationship Id="rId7" Type="http://schemas.openxmlformats.org/officeDocument/2006/relationships/image" Target="../media/image8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1210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10.png"/><Relationship Id="rId7" Type="http://schemas.openxmlformats.org/officeDocument/2006/relationships/image" Target="../media/image9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430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0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68.png"/><Relationship Id="rId10" Type="http://schemas.openxmlformats.org/officeDocument/2006/relationships/image" Target="../media/image101.png"/><Relationship Id="rId4" Type="http://schemas.openxmlformats.org/officeDocument/2006/relationships/image" Target="../media/image71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71.png"/><Relationship Id="rId7" Type="http://schemas.openxmlformats.org/officeDocument/2006/relationships/image" Target="../media/image11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10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40.png"/><Relationship Id="rId39" Type="http://schemas.openxmlformats.org/officeDocument/2006/relationships/image" Target="../media/image159.png"/><Relationship Id="rId21" Type="http://schemas.openxmlformats.org/officeDocument/2006/relationships/image" Target="../media/image129.png"/><Relationship Id="rId34" Type="http://schemas.openxmlformats.org/officeDocument/2006/relationships/image" Target="../media/image154.png"/><Relationship Id="rId42" Type="http://schemas.openxmlformats.org/officeDocument/2006/relationships/image" Target="../media/image162.png"/><Relationship Id="rId7" Type="http://schemas.openxmlformats.org/officeDocument/2006/relationships/image" Target="../media/image74.png"/><Relationship Id="rId2" Type="http://schemas.openxmlformats.org/officeDocument/2006/relationships/image" Target="../media/image66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49.png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90.png"/><Relationship Id="rId24" Type="http://schemas.openxmlformats.org/officeDocument/2006/relationships/image" Target="../media/image135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70.png"/><Relationship Id="rId15" Type="http://schemas.openxmlformats.org/officeDocument/2006/relationships/image" Target="../media/image123.png"/><Relationship Id="rId23" Type="http://schemas.openxmlformats.org/officeDocument/2006/relationships/image" Target="../media/image134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77.png"/><Relationship Id="rId19" Type="http://schemas.openxmlformats.org/officeDocument/2006/relationships/image" Target="../media/image127.png"/><Relationship Id="rId31" Type="http://schemas.openxmlformats.org/officeDocument/2006/relationships/image" Target="../media/image151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122.png"/><Relationship Id="rId22" Type="http://schemas.openxmlformats.org/officeDocument/2006/relationships/image" Target="../media/image133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3.png"/><Relationship Id="rId8" Type="http://schemas.openxmlformats.org/officeDocument/2006/relationships/image" Target="../media/image75.png"/><Relationship Id="rId3" Type="http://schemas.openxmlformats.org/officeDocument/2006/relationships/image" Target="../media/image67.png"/><Relationship Id="rId12" Type="http://schemas.openxmlformats.org/officeDocument/2006/relationships/image" Target="../media/image91.png"/><Relationship Id="rId17" Type="http://schemas.openxmlformats.org/officeDocument/2006/relationships/image" Target="../media/image125.png"/><Relationship Id="rId25" Type="http://schemas.openxmlformats.org/officeDocument/2006/relationships/image" Target="../media/image136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26" Type="http://schemas.openxmlformats.org/officeDocument/2006/relationships/image" Target="../media/image186.png"/><Relationship Id="rId3" Type="http://schemas.openxmlformats.org/officeDocument/2006/relationships/image" Target="../media/image1630.png"/><Relationship Id="rId21" Type="http://schemas.openxmlformats.org/officeDocument/2006/relationships/image" Target="../media/image181.png"/><Relationship Id="rId34" Type="http://schemas.openxmlformats.org/officeDocument/2006/relationships/image" Target="../media/image194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5" Type="http://schemas.openxmlformats.org/officeDocument/2006/relationships/image" Target="../media/image185.png"/><Relationship Id="rId33" Type="http://schemas.openxmlformats.org/officeDocument/2006/relationships/image" Target="../media/image193.png"/><Relationship Id="rId2" Type="http://schemas.openxmlformats.org/officeDocument/2006/relationships/image" Target="../media/image1620.png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29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32" Type="http://schemas.openxmlformats.org/officeDocument/2006/relationships/image" Target="../media/image192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28" Type="http://schemas.openxmlformats.org/officeDocument/2006/relationships/image" Target="../media/image188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31" Type="http://schemas.openxmlformats.org/officeDocument/2006/relationships/image" Target="../media/image191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Relationship Id="rId27" Type="http://schemas.openxmlformats.org/officeDocument/2006/relationships/image" Target="../media/image187.png"/><Relationship Id="rId30" Type="http://schemas.openxmlformats.org/officeDocument/2006/relationships/image" Target="../media/image190.png"/><Relationship Id="rId8" Type="http://schemas.openxmlformats.org/officeDocument/2006/relationships/image" Target="../media/image1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290.png"/><Relationship Id="rId7" Type="http://schemas.openxmlformats.org/officeDocument/2006/relationships/image" Target="../media/image116.png"/><Relationship Id="rId12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44.png"/><Relationship Id="rId5" Type="http://schemas.openxmlformats.org/officeDocument/2006/relationships/image" Target="../media/image42.png"/><Relationship Id="rId10" Type="http://schemas.openxmlformats.org/officeDocument/2006/relationships/image" Target="../media/image43.png"/><Relationship Id="rId4" Type="http://schemas.openxmlformats.org/officeDocument/2006/relationships/image" Target="../media/image300.png"/><Relationship Id="rId9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48.png"/><Relationship Id="rId18" Type="http://schemas.openxmlformats.org/officeDocument/2006/relationships/image" Target="../media/image52.png"/><Relationship Id="rId3" Type="http://schemas.openxmlformats.org/officeDocument/2006/relationships/image" Target="../media/image137.png"/><Relationship Id="rId7" Type="http://schemas.openxmlformats.org/officeDocument/2006/relationships/image" Target="../media/image142.png"/><Relationship Id="rId12" Type="http://schemas.openxmlformats.org/officeDocument/2006/relationships/image" Target="../media/image47.png"/><Relationship Id="rId17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39.png"/><Relationship Id="rId15" Type="http://schemas.openxmlformats.org/officeDocument/2006/relationships/image" Target="../media/image49.png"/><Relationship Id="rId10" Type="http://schemas.openxmlformats.org/officeDocument/2006/relationships/image" Target="../media/image145.png"/><Relationship Id="rId19" Type="http://schemas.openxmlformats.org/officeDocument/2006/relationships/image" Target="../media/image53.png"/><Relationship Id="rId4" Type="http://schemas.openxmlformats.org/officeDocument/2006/relationships/image" Target="../media/image138.png"/><Relationship Id="rId9" Type="http://schemas.openxmlformats.org/officeDocument/2006/relationships/image" Target="../media/image14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062B8-D1C6-A2EA-EC47-C90C2F53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The Art of Linear Algebra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3B87F-83E9-2664-796D-25CD9781B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Original illustrations</a:t>
            </a:r>
          </a:p>
          <a:p>
            <a:r>
              <a:rPr kumimoji="1" lang="ja-JP" altLang="en-US"/>
              <a:t>日本語</a:t>
            </a:r>
          </a:p>
        </p:txBody>
      </p:sp>
    </p:spTree>
    <p:extLst>
      <p:ext uri="{BB962C8B-B14F-4D97-AF65-F5344CB8AC3E}">
        <p14:creationId xmlns:p14="http://schemas.microsoft.com/office/powerpoint/2010/main" val="12688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D3F12A6-6062-4243-5FBA-1120BF8BB810}"/>
              </a:ext>
            </a:extLst>
          </p:cNvPr>
          <p:cNvSpPr txBox="1"/>
          <p:nvPr/>
        </p:nvSpPr>
        <p:spPr>
          <a:xfrm>
            <a:off x="1453724" y="1732338"/>
            <a:ext cx="6622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スカラー倍された列ベクトルの線形結合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ベクトル漸化式やベクトル線形微分方程式で活用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12B3EC32-2907-EFF8-26B6-6AEEFF74C1C1}"/>
              </a:ext>
            </a:extLst>
          </p:cNvPr>
          <p:cNvSpPr/>
          <p:nvPr/>
        </p:nvSpPr>
        <p:spPr>
          <a:xfrm>
            <a:off x="2362404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左大かっこ 96">
            <a:extLst>
              <a:ext uri="{FF2B5EF4-FFF2-40B4-BE49-F238E27FC236}">
                <a16:creationId xmlns:a16="http://schemas.microsoft.com/office/drawing/2014/main" id="{0B60C9CA-EE8C-F3EC-D81B-8D4945EC6F8C}"/>
              </a:ext>
            </a:extLst>
          </p:cNvPr>
          <p:cNvSpPr/>
          <p:nvPr/>
        </p:nvSpPr>
        <p:spPr>
          <a:xfrm>
            <a:off x="2277856" y="868570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D8BD8CEF-1A55-7FF3-987B-B80ADE663B24}"/>
              </a:ext>
            </a:extLst>
          </p:cNvPr>
          <p:cNvSpPr/>
          <p:nvPr/>
        </p:nvSpPr>
        <p:spPr>
          <a:xfrm flipH="1">
            <a:off x="2852873" y="8685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06C5EFD0-1ED5-67ED-7D5C-97EDE2182BA2}"/>
              </a:ext>
            </a:extLst>
          </p:cNvPr>
          <p:cNvSpPr/>
          <p:nvPr/>
        </p:nvSpPr>
        <p:spPr>
          <a:xfrm>
            <a:off x="2570838" y="117052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C4BC86C3-86E8-59FB-A4F7-35D6F6FC5433}"/>
              </a:ext>
            </a:extLst>
          </p:cNvPr>
          <p:cNvSpPr/>
          <p:nvPr/>
        </p:nvSpPr>
        <p:spPr>
          <a:xfrm>
            <a:off x="2768621" y="137168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5BECC277-EB95-E6E8-0EF8-3F023062B96A}"/>
              </a:ext>
            </a:extLst>
          </p:cNvPr>
          <p:cNvGrpSpPr/>
          <p:nvPr/>
        </p:nvGrpSpPr>
        <p:grpSpPr>
          <a:xfrm>
            <a:off x="1520874" y="871475"/>
            <a:ext cx="647132" cy="666573"/>
            <a:chOff x="1000256" y="3453676"/>
            <a:chExt cx="647132" cy="666573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428D9382-E03F-1F21-AEDA-AB9147EBD6EC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24D8DFF3-E4B7-D08C-5ECA-619DFD8DCECB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7" name="左大かっこ 116">
              <a:extLst>
                <a:ext uri="{FF2B5EF4-FFF2-40B4-BE49-F238E27FC236}">
                  <a16:creationId xmlns:a16="http://schemas.microsoft.com/office/drawing/2014/main" id="{E5F18353-8C63-CDE4-0DF5-0AD0C482D7F8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8" name="左大かっこ 117">
              <a:extLst>
                <a:ext uri="{FF2B5EF4-FFF2-40B4-BE49-F238E27FC236}">
                  <a16:creationId xmlns:a16="http://schemas.microsoft.com/office/drawing/2014/main" id="{941424CA-28C5-5ADE-A668-E4775574EA42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7D401BCC-900D-EBAF-5487-DFF9D579232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/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6AE89258-1A19-FB85-6F8A-86AC38060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93" y="865128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円/楕円 120">
            <a:extLst>
              <a:ext uri="{FF2B5EF4-FFF2-40B4-BE49-F238E27FC236}">
                <a16:creationId xmlns:a16="http://schemas.microsoft.com/office/drawing/2014/main" id="{1C7E359B-3901-38AE-1A47-1CEED0A27A77}"/>
              </a:ext>
            </a:extLst>
          </p:cNvPr>
          <p:cNvSpPr/>
          <p:nvPr/>
        </p:nvSpPr>
        <p:spPr>
          <a:xfrm>
            <a:off x="3166097" y="959022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A2A923C9-72DE-839D-940D-E9F49E0B03E9}"/>
              </a:ext>
            </a:extLst>
          </p:cNvPr>
          <p:cNvGrpSpPr/>
          <p:nvPr/>
        </p:nvGrpSpPr>
        <p:grpSpPr>
          <a:xfrm>
            <a:off x="3081550" y="858219"/>
            <a:ext cx="239905" cy="666573"/>
            <a:chOff x="2993085" y="107794"/>
            <a:chExt cx="128452" cy="356903"/>
          </a:xfrm>
        </p:grpSpPr>
        <p:sp>
          <p:nvSpPr>
            <p:cNvPr id="123" name="左大かっこ 122">
              <a:extLst>
                <a:ext uri="{FF2B5EF4-FFF2-40B4-BE49-F238E27FC236}">
                  <a16:creationId xmlns:a16="http://schemas.microsoft.com/office/drawing/2014/main" id="{8448A965-34B4-8DDE-EDE3-7F622E14660F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4" name="左大かっこ 123">
              <a:extLst>
                <a:ext uri="{FF2B5EF4-FFF2-40B4-BE49-F238E27FC236}">
                  <a16:creationId xmlns:a16="http://schemas.microsoft.com/office/drawing/2014/main" id="{95B03E11-13D9-8729-91AF-F6A3CD1D9391}"/>
                </a:ext>
              </a:extLst>
            </p:cNvPr>
            <p:cNvSpPr/>
            <p:nvPr/>
          </p:nvSpPr>
          <p:spPr>
            <a:xfrm flipH="1">
              <a:off x="3075818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A047F1A-7417-DDC3-03DD-0E3E45FFDCB6}"/>
              </a:ext>
            </a:extLst>
          </p:cNvPr>
          <p:cNvSpPr/>
          <p:nvPr/>
        </p:nvSpPr>
        <p:spPr>
          <a:xfrm>
            <a:off x="3166097" y="1160176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7B8CE5FC-DBC5-5FA3-B19A-C0AB1EC533DF}"/>
              </a:ext>
            </a:extLst>
          </p:cNvPr>
          <p:cNvSpPr/>
          <p:nvPr/>
        </p:nvSpPr>
        <p:spPr>
          <a:xfrm>
            <a:off x="3166097" y="1361331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0880BFC6-E80D-2EEC-4227-EFAE2F6AAC0E}"/>
              </a:ext>
            </a:extLst>
          </p:cNvPr>
          <p:cNvSpPr/>
          <p:nvPr/>
        </p:nvSpPr>
        <p:spPr>
          <a:xfrm>
            <a:off x="4001937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E32CC100-7D9F-FBED-2C69-44AE8E44A8B1}"/>
              </a:ext>
            </a:extLst>
          </p:cNvPr>
          <p:cNvSpPr/>
          <p:nvPr/>
        </p:nvSpPr>
        <p:spPr>
          <a:xfrm>
            <a:off x="3874889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E607347E-D745-3E2B-225A-6A8C55D047BB}"/>
              </a:ext>
            </a:extLst>
          </p:cNvPr>
          <p:cNvSpPr/>
          <p:nvPr/>
        </p:nvSpPr>
        <p:spPr>
          <a:xfrm>
            <a:off x="3784640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左大かっこ 129">
            <a:extLst>
              <a:ext uri="{FF2B5EF4-FFF2-40B4-BE49-F238E27FC236}">
                <a16:creationId xmlns:a16="http://schemas.microsoft.com/office/drawing/2014/main" id="{259EB105-20C5-990F-38DF-4D6CFAD0344D}"/>
              </a:ext>
            </a:extLst>
          </p:cNvPr>
          <p:cNvSpPr/>
          <p:nvPr/>
        </p:nvSpPr>
        <p:spPr>
          <a:xfrm>
            <a:off x="3959497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左大かっこ 130">
            <a:extLst>
              <a:ext uri="{FF2B5EF4-FFF2-40B4-BE49-F238E27FC236}">
                <a16:creationId xmlns:a16="http://schemas.microsoft.com/office/drawing/2014/main" id="{C12D6510-9B41-1E3B-C360-666A48DB03F8}"/>
              </a:ext>
            </a:extLst>
          </p:cNvPr>
          <p:cNvSpPr/>
          <p:nvPr/>
        </p:nvSpPr>
        <p:spPr>
          <a:xfrm flipH="1">
            <a:off x="4101929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3BE6C215-0EE8-5074-D47B-77D5C4F01FA6}"/>
              </a:ext>
            </a:extLst>
          </p:cNvPr>
          <p:cNvSpPr/>
          <p:nvPr/>
        </p:nvSpPr>
        <p:spPr>
          <a:xfrm>
            <a:off x="4657705" y="86027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A77175D1-C56E-F863-6B8A-1861ACAE29C1}"/>
              </a:ext>
            </a:extLst>
          </p:cNvPr>
          <p:cNvSpPr/>
          <p:nvPr/>
        </p:nvSpPr>
        <p:spPr>
          <a:xfrm>
            <a:off x="4530657" y="96937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3BEE1D04-247D-F7EF-0B78-6326263F5778}"/>
              </a:ext>
            </a:extLst>
          </p:cNvPr>
          <p:cNvSpPr/>
          <p:nvPr/>
        </p:nvSpPr>
        <p:spPr>
          <a:xfrm>
            <a:off x="4440408" y="964070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左大かっこ 134">
            <a:extLst>
              <a:ext uri="{FF2B5EF4-FFF2-40B4-BE49-F238E27FC236}">
                <a16:creationId xmlns:a16="http://schemas.microsoft.com/office/drawing/2014/main" id="{7F596D4D-58F4-A6BA-894F-4E7CA7C969C9}"/>
              </a:ext>
            </a:extLst>
          </p:cNvPr>
          <p:cNvSpPr/>
          <p:nvPr/>
        </p:nvSpPr>
        <p:spPr>
          <a:xfrm>
            <a:off x="4615265" y="82610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左大かっこ 135">
            <a:extLst>
              <a:ext uri="{FF2B5EF4-FFF2-40B4-BE49-F238E27FC236}">
                <a16:creationId xmlns:a16="http://schemas.microsoft.com/office/drawing/2014/main" id="{509FF97C-EA31-08B9-08BE-094550C38787}"/>
              </a:ext>
            </a:extLst>
          </p:cNvPr>
          <p:cNvSpPr/>
          <p:nvPr/>
        </p:nvSpPr>
        <p:spPr>
          <a:xfrm flipH="1">
            <a:off x="4757697" y="82690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/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F2B6C31C-13CA-D42C-9F5C-D0358B78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70" y="852653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73B9B8-0744-A2B8-52C4-6A14CC602750}"/>
              </a:ext>
            </a:extLst>
          </p:cNvPr>
          <p:cNvSpPr/>
          <p:nvPr/>
        </p:nvSpPr>
        <p:spPr>
          <a:xfrm>
            <a:off x="5314706" y="8582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FECE956C-ED77-0846-AB25-E342DACEDF5B}"/>
              </a:ext>
            </a:extLst>
          </p:cNvPr>
          <p:cNvSpPr/>
          <p:nvPr/>
        </p:nvSpPr>
        <p:spPr>
          <a:xfrm>
            <a:off x="5187658" y="96732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581B9CD3-C87B-695A-7E70-AA275B87E3A7}"/>
              </a:ext>
            </a:extLst>
          </p:cNvPr>
          <p:cNvSpPr/>
          <p:nvPr/>
        </p:nvSpPr>
        <p:spPr>
          <a:xfrm>
            <a:off x="5097409" y="962017"/>
            <a:ext cx="90249" cy="85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2B20C5BE-89DE-0AFA-BFFA-16210E7D3EAC}"/>
              </a:ext>
            </a:extLst>
          </p:cNvPr>
          <p:cNvSpPr/>
          <p:nvPr/>
        </p:nvSpPr>
        <p:spPr>
          <a:xfrm>
            <a:off x="5272266" y="82405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2" name="左大かっこ 141">
            <a:extLst>
              <a:ext uri="{FF2B5EF4-FFF2-40B4-BE49-F238E27FC236}">
                <a16:creationId xmlns:a16="http://schemas.microsoft.com/office/drawing/2014/main" id="{D5A0C82D-28E0-A136-0C99-226B002C432F}"/>
              </a:ext>
            </a:extLst>
          </p:cNvPr>
          <p:cNvSpPr/>
          <p:nvPr/>
        </p:nvSpPr>
        <p:spPr>
          <a:xfrm flipH="1">
            <a:off x="5414698" y="8248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/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8D7F869C-44FE-8A85-934E-D85AEEABF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25" y="857278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円/楕円 144">
            <a:extLst>
              <a:ext uri="{FF2B5EF4-FFF2-40B4-BE49-F238E27FC236}">
                <a16:creationId xmlns:a16="http://schemas.microsoft.com/office/drawing/2014/main" id="{E30CE00B-D352-1ADF-0883-EB995597A789}"/>
              </a:ext>
            </a:extLst>
          </p:cNvPr>
          <p:cNvSpPr/>
          <p:nvPr/>
        </p:nvSpPr>
        <p:spPr>
          <a:xfrm>
            <a:off x="327045" y="863069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/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𝑋𝐷</m:t>
                    </m:r>
                    <m:r>
                      <a:rPr kumimoji="0" lang="en-US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𝒄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sub>
                    </m:sSub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FA519331-DB1B-B9D9-8D5B-EEC2B756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9" y="2039697"/>
                <a:ext cx="4934236" cy="624658"/>
              </a:xfrm>
              <a:prstGeom prst="rect">
                <a:avLst/>
              </a:prstGeom>
              <a:blipFill>
                <a:blip r:embed="rId5"/>
                <a:stretch>
                  <a:fillRect l="-1285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6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1E55F5C0-D477-9B26-9277-388E966D7A77}"/>
              </a:ext>
            </a:extLst>
          </p:cNvPr>
          <p:cNvSpPr/>
          <p:nvPr/>
        </p:nvSpPr>
        <p:spPr>
          <a:xfrm>
            <a:off x="2362404" y="341104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左大かっこ 2">
            <a:extLst>
              <a:ext uri="{FF2B5EF4-FFF2-40B4-BE49-F238E27FC236}">
                <a16:creationId xmlns:a16="http://schemas.microsoft.com/office/drawing/2014/main" id="{A4D3A78C-0678-7ED6-4D9D-4AF2622FA948}"/>
              </a:ext>
            </a:extLst>
          </p:cNvPr>
          <p:cNvSpPr/>
          <p:nvPr/>
        </p:nvSpPr>
        <p:spPr>
          <a:xfrm>
            <a:off x="2277856" y="331024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70DE5488-2040-08CD-76C5-4186CF5FD5E8}"/>
              </a:ext>
            </a:extLst>
          </p:cNvPr>
          <p:cNvSpPr/>
          <p:nvPr/>
        </p:nvSpPr>
        <p:spPr>
          <a:xfrm flipH="1">
            <a:off x="2852873" y="331024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399FD756-239A-4EA4-3672-E6BF47256C5D}"/>
              </a:ext>
            </a:extLst>
          </p:cNvPr>
          <p:cNvSpPr/>
          <p:nvPr/>
        </p:nvSpPr>
        <p:spPr>
          <a:xfrm>
            <a:off x="2570838" y="361220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46B0A3F-28FD-EC49-D806-DA4B17C152E5}"/>
              </a:ext>
            </a:extLst>
          </p:cNvPr>
          <p:cNvSpPr/>
          <p:nvPr/>
        </p:nvSpPr>
        <p:spPr>
          <a:xfrm>
            <a:off x="2768621" y="38133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28BBEB1-87B1-E3D6-0BC4-101B8B502B11}"/>
              </a:ext>
            </a:extLst>
          </p:cNvPr>
          <p:cNvGrpSpPr/>
          <p:nvPr/>
        </p:nvGrpSpPr>
        <p:grpSpPr>
          <a:xfrm>
            <a:off x="1520874" y="3313148"/>
            <a:ext cx="647132" cy="666573"/>
            <a:chOff x="1000256" y="3453676"/>
            <a:chExt cx="647132" cy="66657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6706512-687E-6BFE-EC1A-D3AC40345C4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D3C2DBC-F30C-52B5-F3FC-E50F468F68F0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C2B9BD21-DEF5-3DEB-7310-FDE176822F5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左大かっこ 10">
              <a:extLst>
                <a:ext uri="{FF2B5EF4-FFF2-40B4-BE49-F238E27FC236}">
                  <a16:creationId xmlns:a16="http://schemas.microsoft.com/office/drawing/2014/main" id="{163FEDEB-A3A8-299E-7C3A-30652CC1E786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4BF2A83-29A1-EF76-07D3-F7E68E0DDD4C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/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0171126-BC84-69F7-5EF5-C8B3D7295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77" y="3351626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C1A33D90-5E75-BA07-0F7C-1A0C727F9BFA}"/>
              </a:ext>
            </a:extLst>
          </p:cNvPr>
          <p:cNvSpPr/>
          <p:nvPr/>
        </p:nvSpPr>
        <p:spPr>
          <a:xfrm>
            <a:off x="3034181" y="330475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左大かっこ 14">
            <a:extLst>
              <a:ext uri="{FF2B5EF4-FFF2-40B4-BE49-F238E27FC236}">
                <a16:creationId xmlns:a16="http://schemas.microsoft.com/office/drawing/2014/main" id="{8953E395-85B6-EA1E-BF04-3DDFBF426A46}"/>
              </a:ext>
            </a:extLst>
          </p:cNvPr>
          <p:cNvSpPr/>
          <p:nvPr/>
        </p:nvSpPr>
        <p:spPr>
          <a:xfrm flipH="1">
            <a:off x="3625420" y="330475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A92F8DF-1996-DA55-E4E6-DE91376F2B34}"/>
              </a:ext>
            </a:extLst>
          </p:cNvPr>
          <p:cNvSpPr/>
          <p:nvPr/>
        </p:nvSpPr>
        <p:spPr>
          <a:xfrm rot="5400000">
            <a:off x="3300736" y="3344099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753214-9E56-058B-53D9-E54F89638252}"/>
              </a:ext>
            </a:extLst>
          </p:cNvPr>
          <p:cNvSpPr/>
          <p:nvPr/>
        </p:nvSpPr>
        <p:spPr>
          <a:xfrm rot="5400000">
            <a:off x="3300736" y="3532103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6FE0DF-0D81-AFD3-456C-9FB101799011}"/>
              </a:ext>
            </a:extLst>
          </p:cNvPr>
          <p:cNvSpPr/>
          <p:nvPr/>
        </p:nvSpPr>
        <p:spPr>
          <a:xfrm rot="5400000">
            <a:off x="3300736" y="3154087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08E6F5-4565-4DDB-3AC1-9ED0417B4048}"/>
              </a:ext>
            </a:extLst>
          </p:cNvPr>
          <p:cNvSpPr/>
          <p:nvPr/>
        </p:nvSpPr>
        <p:spPr>
          <a:xfrm>
            <a:off x="4252981" y="3365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AAAB759-AB22-BD0C-84C7-E8457D74064E}"/>
              </a:ext>
            </a:extLst>
          </p:cNvPr>
          <p:cNvSpPr/>
          <p:nvPr/>
        </p:nvSpPr>
        <p:spPr>
          <a:xfrm>
            <a:off x="4262733" y="3368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E3EB971-DB2B-F9BF-B785-02EA933982F8}"/>
              </a:ext>
            </a:extLst>
          </p:cNvPr>
          <p:cNvGrpSpPr/>
          <p:nvPr/>
        </p:nvGrpSpPr>
        <p:grpSpPr>
          <a:xfrm>
            <a:off x="4220138" y="3313148"/>
            <a:ext cx="674453" cy="666573"/>
            <a:chOff x="1462419" y="107793"/>
            <a:chExt cx="361125" cy="356903"/>
          </a:xfrm>
        </p:grpSpPr>
        <p:sp>
          <p:nvSpPr>
            <p:cNvPr id="22" name="左大かっこ 21">
              <a:extLst>
                <a:ext uri="{FF2B5EF4-FFF2-40B4-BE49-F238E27FC236}">
                  <a16:creationId xmlns:a16="http://schemas.microsoft.com/office/drawing/2014/main" id="{CA78CFBE-B78D-54E8-0A37-E479EF2B8E7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" name="左大かっこ 22">
              <a:extLst>
                <a:ext uri="{FF2B5EF4-FFF2-40B4-BE49-F238E27FC236}">
                  <a16:creationId xmlns:a16="http://schemas.microsoft.com/office/drawing/2014/main" id="{C4C73D61-0B2A-8C95-F353-E89D7B678480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EAF53AC-CF73-58FD-952A-ADAC1542866E}"/>
              </a:ext>
            </a:extLst>
          </p:cNvPr>
          <p:cNvSpPr/>
          <p:nvPr/>
        </p:nvSpPr>
        <p:spPr>
          <a:xfrm rot="5400000">
            <a:off x="4489990" y="314339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491E029-AA2B-5CBF-1CB1-B17E0AFA2214}"/>
              </a:ext>
            </a:extLst>
          </p:cNvPr>
          <p:cNvSpPr/>
          <p:nvPr/>
        </p:nvSpPr>
        <p:spPr>
          <a:xfrm>
            <a:off x="4131658" y="3453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/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A317C87-A761-A10F-D24C-4AFAE151F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50" y="3351626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FA7AB2B-8FAE-FB3B-B630-F4F81FF0BEC7}"/>
              </a:ext>
            </a:extLst>
          </p:cNvPr>
          <p:cNvSpPr/>
          <p:nvPr/>
        </p:nvSpPr>
        <p:spPr>
          <a:xfrm>
            <a:off x="5346435" y="3351489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862D5DC-33A0-732B-8DEE-769B5B354543}"/>
              </a:ext>
            </a:extLst>
          </p:cNvPr>
          <p:cNvSpPr/>
          <p:nvPr/>
        </p:nvSpPr>
        <p:spPr>
          <a:xfrm>
            <a:off x="5580308" y="3353876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1B2352E-8813-EF90-E404-43F259FC7E01}"/>
              </a:ext>
            </a:extLst>
          </p:cNvPr>
          <p:cNvGrpSpPr/>
          <p:nvPr/>
        </p:nvGrpSpPr>
        <p:grpSpPr>
          <a:xfrm>
            <a:off x="5313592" y="3298870"/>
            <a:ext cx="674453" cy="666573"/>
            <a:chOff x="1462419" y="107793"/>
            <a:chExt cx="361125" cy="35690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676235F3-752C-80F0-5C9A-C85288D871A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8E0C7BC7-4D78-4DD1-163E-A04DE4EE0C31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58A385-FB2A-6CCB-C40D-1D8D9DB505A6}"/>
              </a:ext>
            </a:extLst>
          </p:cNvPr>
          <p:cNvSpPr/>
          <p:nvPr/>
        </p:nvSpPr>
        <p:spPr>
          <a:xfrm rot="5400000">
            <a:off x="5583444" y="3353230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21F7BD30-C217-7F9E-08F1-847A9A974B2D}"/>
              </a:ext>
            </a:extLst>
          </p:cNvPr>
          <p:cNvSpPr/>
          <p:nvPr/>
        </p:nvSpPr>
        <p:spPr>
          <a:xfrm>
            <a:off x="5225112" y="343946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/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27DCFF9-6347-2115-B745-F42CB9935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68" y="3349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0C42BE2-55F0-C7AD-51C5-29F29E6DE602}"/>
              </a:ext>
            </a:extLst>
          </p:cNvPr>
          <p:cNvSpPr/>
          <p:nvPr/>
        </p:nvSpPr>
        <p:spPr>
          <a:xfrm>
            <a:off x="6413853" y="3349767"/>
            <a:ext cx="598250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7B02899-BB4C-BBC3-F8E4-901C90826EC7}"/>
              </a:ext>
            </a:extLst>
          </p:cNvPr>
          <p:cNvSpPr/>
          <p:nvPr/>
        </p:nvSpPr>
        <p:spPr>
          <a:xfrm>
            <a:off x="6880811" y="3352154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90F267E-82C8-3074-0606-3C8F8D0B598B}"/>
              </a:ext>
            </a:extLst>
          </p:cNvPr>
          <p:cNvGrpSpPr/>
          <p:nvPr/>
        </p:nvGrpSpPr>
        <p:grpSpPr>
          <a:xfrm>
            <a:off x="6381010" y="3297148"/>
            <a:ext cx="674453" cy="666573"/>
            <a:chOff x="1462419" y="107793"/>
            <a:chExt cx="361125" cy="356903"/>
          </a:xfrm>
        </p:grpSpPr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DA5CC91B-3F05-F464-D258-E549C6156178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30E93FCB-1AC4-D3D0-2DC6-3C2D79DE7E5E}"/>
                </a:ext>
              </a:extLst>
            </p:cNvPr>
            <p:cNvSpPr/>
            <p:nvPr/>
          </p:nvSpPr>
          <p:spPr>
            <a:xfrm flipH="1">
              <a:off x="177782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4F5616D-3A9B-A9D6-BA0A-87162D9FE9E7}"/>
              </a:ext>
            </a:extLst>
          </p:cNvPr>
          <p:cNvSpPr/>
          <p:nvPr/>
        </p:nvSpPr>
        <p:spPr>
          <a:xfrm rot="5400000">
            <a:off x="6650862" y="3575628"/>
            <a:ext cx="133984" cy="588498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88ADA77-0743-C810-A113-0591886E91EF}"/>
              </a:ext>
            </a:extLst>
          </p:cNvPr>
          <p:cNvSpPr/>
          <p:nvPr/>
        </p:nvSpPr>
        <p:spPr>
          <a:xfrm>
            <a:off x="6292530" y="3437740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D83992E-4BD2-2BBD-B9EE-B3A9A7A6F980}"/>
              </a:ext>
            </a:extLst>
          </p:cNvPr>
          <p:cNvSpPr txBox="1"/>
          <p:nvPr/>
        </p:nvSpPr>
        <p:spPr>
          <a:xfrm>
            <a:off x="1466424" y="4271710"/>
            <a:ext cx="418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行列の和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(SVD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や対称行列のスペクトル分解で活用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3D6A7809-4CB0-435E-73EF-FA2E25092664}"/>
              </a:ext>
            </a:extLst>
          </p:cNvPr>
          <p:cNvSpPr/>
          <p:nvPr/>
        </p:nvSpPr>
        <p:spPr>
          <a:xfrm>
            <a:off x="367064" y="3294894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/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𝑈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𝛴</m:t>
                    </m:r>
                    <m:sSup>
                      <m:sSupPr>
                        <m:ctrlPr>
                          <a:rPr kumimoji="0" lang="el-GR" sz="1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T</m:t>
                        </m:r>
                      </m:sup>
                    </m:sSup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kumimoji="1" lang="en-US" altLang="ja-JP" sz="1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eqArr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/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sz="1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kumimoji="0" lang="en-US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T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r>
                  <a:rPr kumimoji="0" lang="ja-TH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+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0" lang="en-US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sup>
                    </m:sSubSup>
                  </m:oMath>
                </a14:m>
                <a:endParaRPr kumimoji="0" lang="ja-TH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E83E364-E603-A011-667A-DC770710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70" y="4629345"/>
                <a:ext cx="5118965" cy="726481"/>
              </a:xfrm>
              <a:prstGeom prst="rect">
                <a:avLst/>
              </a:prstGeom>
              <a:blipFill>
                <a:blip r:embed="rId5"/>
                <a:stretch>
                  <a:fillRect l="-988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/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360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36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11B8BAC-B7B7-406E-8235-960C72E2D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26" y="757669"/>
                <a:ext cx="3030970" cy="4184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4FF9E19-3259-7C2F-A074-43F47FBAF1FC}"/>
              </a:ext>
            </a:extLst>
          </p:cNvPr>
          <p:cNvGrpSpPr/>
          <p:nvPr/>
        </p:nvGrpSpPr>
        <p:grpSpPr>
          <a:xfrm>
            <a:off x="3952228" y="1004246"/>
            <a:ext cx="1033066" cy="681674"/>
            <a:chOff x="5862370" y="1602191"/>
            <a:chExt cx="1033066" cy="681674"/>
          </a:xfrm>
        </p:grpSpPr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3DCD6409-03C5-977D-2BA5-7B021E090BED}"/>
                </a:ext>
              </a:extLst>
            </p:cNvPr>
            <p:cNvSpPr/>
            <p:nvPr/>
          </p:nvSpPr>
          <p:spPr>
            <a:xfrm>
              <a:off x="5862370" y="1617292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左大かっこ 7">
              <a:extLst>
                <a:ext uri="{FF2B5EF4-FFF2-40B4-BE49-F238E27FC236}">
                  <a16:creationId xmlns:a16="http://schemas.microsoft.com/office/drawing/2014/main" id="{28DB89F2-678F-DDC8-7E9A-F6DF0D360D16}"/>
                </a:ext>
              </a:extLst>
            </p:cNvPr>
            <p:cNvSpPr/>
            <p:nvPr/>
          </p:nvSpPr>
          <p:spPr>
            <a:xfrm flipH="1">
              <a:off x="6239056" y="1617294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8EC1E43-CDFB-B2FD-A503-4409F3CA8CF0}"/>
                </a:ext>
              </a:extLst>
            </p:cNvPr>
            <p:cNvSpPr/>
            <p:nvPr/>
          </p:nvSpPr>
          <p:spPr>
            <a:xfrm>
              <a:off x="5922955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900FB36-B260-2DEC-01C0-859001811883}"/>
                </a:ext>
              </a:extLst>
            </p:cNvPr>
            <p:cNvSpPr/>
            <p:nvPr/>
          </p:nvSpPr>
          <p:spPr>
            <a:xfrm>
              <a:off x="6128450" y="1655626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4B5D907-6112-52E0-7C94-3868A255EA0E}"/>
                </a:ext>
              </a:extLst>
            </p:cNvPr>
            <p:cNvGrpSpPr/>
            <p:nvPr/>
          </p:nvGrpSpPr>
          <p:grpSpPr>
            <a:xfrm>
              <a:off x="6413484" y="1602191"/>
              <a:ext cx="481952" cy="498677"/>
              <a:chOff x="1462419" y="107793"/>
              <a:chExt cx="258051" cy="356903"/>
            </a:xfrm>
          </p:grpSpPr>
          <p:sp>
            <p:nvSpPr>
              <p:cNvPr id="14" name="左大かっこ 13">
                <a:extLst>
                  <a:ext uri="{FF2B5EF4-FFF2-40B4-BE49-F238E27FC236}">
                    <a16:creationId xmlns:a16="http://schemas.microsoft.com/office/drawing/2014/main" id="{FD82675B-7C41-3ADC-FED7-479CCDDC983D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86E63FC7-68C7-7504-F7C2-E5D4B8B9BC4E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8467D44-C06A-38D2-1869-D95243974959}"/>
                </a:ext>
              </a:extLst>
            </p:cNvPr>
            <p:cNvSpPr/>
            <p:nvPr/>
          </p:nvSpPr>
          <p:spPr>
            <a:xfrm rot="5400000">
              <a:off x="6584586" y="1551050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28BE7E0-F1E7-3C83-2CC2-DD7293DF0B38}"/>
                </a:ext>
              </a:extLst>
            </p:cNvPr>
            <p:cNvSpPr/>
            <p:nvPr/>
          </p:nvSpPr>
          <p:spPr>
            <a:xfrm rot="5400000">
              <a:off x="6578417" y="1766539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EA642CE7-1B55-71E9-F63C-58A75825593B}"/>
              </a:ext>
            </a:extLst>
          </p:cNvPr>
          <p:cNvGrpSpPr/>
          <p:nvPr/>
        </p:nvGrpSpPr>
        <p:grpSpPr>
          <a:xfrm>
            <a:off x="3952228" y="1761675"/>
            <a:ext cx="1461055" cy="668918"/>
            <a:chOff x="5796997" y="2282456"/>
            <a:chExt cx="1461055" cy="668918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038EBF7-FC92-87FD-639C-FCB9FC6B02B5}"/>
                </a:ext>
              </a:extLst>
            </p:cNvPr>
            <p:cNvSpPr/>
            <p:nvPr/>
          </p:nvSpPr>
          <p:spPr>
            <a:xfrm>
              <a:off x="6259038" y="2732141"/>
              <a:ext cx="147367" cy="17911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021D597-8F5B-3AA0-4CE7-454E5F260B60}"/>
                </a:ext>
              </a:extLst>
            </p:cNvPr>
            <p:cNvSpPr/>
            <p:nvPr/>
          </p:nvSpPr>
          <p:spPr>
            <a:xfrm>
              <a:off x="6062495" y="2520154"/>
              <a:ext cx="142707" cy="38815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0744EB4-C600-C727-85E8-817976E6F3FD}"/>
                </a:ext>
              </a:extLst>
            </p:cNvPr>
            <p:cNvSpPr/>
            <p:nvPr/>
          </p:nvSpPr>
          <p:spPr>
            <a:xfrm rot="5400000">
              <a:off x="7060551" y="2724912"/>
              <a:ext cx="141784" cy="21914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AAD53CD-8FA6-B56F-7325-FA3A2C51B2E7}"/>
                </a:ext>
              </a:extLst>
            </p:cNvPr>
            <p:cNvSpPr/>
            <p:nvPr/>
          </p:nvSpPr>
          <p:spPr>
            <a:xfrm rot="5400000">
              <a:off x="6964764" y="2427896"/>
              <a:ext cx="133984" cy="39585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946BCAF-2364-782F-502B-C346CCC38E17}"/>
                </a:ext>
              </a:extLst>
            </p:cNvPr>
            <p:cNvSpPr/>
            <p:nvPr/>
          </p:nvSpPr>
          <p:spPr>
            <a:xfrm rot="5400000">
              <a:off x="6865511" y="2117630"/>
              <a:ext cx="133984" cy="5884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E4C975-5E20-1ABB-1572-011913CC2485}"/>
                </a:ext>
              </a:extLst>
            </p:cNvPr>
            <p:cNvSpPr/>
            <p:nvPr/>
          </p:nvSpPr>
          <p:spPr>
            <a:xfrm>
              <a:off x="5866136" y="2316879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F69F591-2E6A-0161-B532-52823CF2D92A}"/>
                </a:ext>
              </a:extLst>
            </p:cNvPr>
            <p:cNvGrpSpPr/>
            <p:nvPr/>
          </p:nvGrpSpPr>
          <p:grpSpPr>
            <a:xfrm>
              <a:off x="5796997" y="2284801"/>
              <a:ext cx="660405" cy="666573"/>
              <a:chOff x="1757238" y="3450771"/>
              <a:chExt cx="660405" cy="666573"/>
            </a:xfrm>
          </p:grpSpPr>
          <p:sp>
            <p:nvSpPr>
              <p:cNvPr id="27" name="左大かっこ 26">
                <a:extLst>
                  <a:ext uri="{FF2B5EF4-FFF2-40B4-BE49-F238E27FC236}">
                    <a16:creationId xmlns:a16="http://schemas.microsoft.com/office/drawing/2014/main" id="{FF15AB04-1FD9-9F16-157A-3B59BCDF26E3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F24B22C8-88B3-D369-7A6E-600EFA9D59AE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B6F5441-0032-77AF-2BC4-269341CC0B70}"/>
                </a:ext>
              </a:extLst>
            </p:cNvPr>
            <p:cNvGrpSpPr/>
            <p:nvPr/>
          </p:nvGrpSpPr>
          <p:grpSpPr>
            <a:xfrm>
              <a:off x="6597647" y="2282456"/>
              <a:ext cx="660405" cy="666573"/>
              <a:chOff x="1757238" y="3450771"/>
              <a:chExt cx="660405" cy="666573"/>
            </a:xfrm>
          </p:grpSpPr>
          <p:sp>
            <p:nvSpPr>
              <p:cNvPr id="25" name="左大かっこ 24">
                <a:extLst>
                  <a:ext uri="{FF2B5EF4-FFF2-40B4-BE49-F238E27FC236}">
                    <a16:creationId xmlns:a16="http://schemas.microsoft.com/office/drawing/2014/main" id="{E902F33C-FA58-191F-AB7C-AA247C746D77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左大かっこ 25">
                <a:extLst>
                  <a:ext uri="{FF2B5EF4-FFF2-40B4-BE49-F238E27FC236}">
                    <a16:creationId xmlns:a16="http://schemas.microsoft.com/office/drawing/2014/main" id="{FFB31C8E-A6AF-59B4-5CDB-FA22F6609197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E7CB9E3-BCB3-355F-5515-349DAC9E5984}"/>
              </a:ext>
            </a:extLst>
          </p:cNvPr>
          <p:cNvGrpSpPr/>
          <p:nvPr/>
        </p:nvGrpSpPr>
        <p:grpSpPr>
          <a:xfrm>
            <a:off x="4752878" y="2561041"/>
            <a:ext cx="660405" cy="666573"/>
            <a:chOff x="1757238" y="3450771"/>
            <a:chExt cx="660405" cy="666573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2E0444C0-7282-34A1-3636-CB125957E721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CBB455EC-2656-7345-A002-8D6804B5DEA4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14A35B65-1CA2-3FCD-2493-16AA2D6FAD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C930F8FC-E165-9B08-2DA0-030205EC7B17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D202A651-3505-CA8D-1DFA-8FA73F3F2849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5A722774-27D9-C714-F006-C476FB6B8550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F0E45D79-3BBF-FC73-A1CE-4B1D678BAEC3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47ED4191-0E94-B0DF-63C9-A195E4A69930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351D4FA-A19E-7B6C-D03E-A559817C4C35}"/>
              </a:ext>
            </a:extLst>
          </p:cNvPr>
          <p:cNvGrpSpPr/>
          <p:nvPr/>
        </p:nvGrpSpPr>
        <p:grpSpPr>
          <a:xfrm>
            <a:off x="3952228" y="2589962"/>
            <a:ext cx="647132" cy="666573"/>
            <a:chOff x="1000256" y="3453676"/>
            <a:chExt cx="647132" cy="666573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31B2A4A-49ED-7DC8-FC6D-728EF46451ED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E1DEF8CA-F818-2D6D-B52A-A2F394EBD858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左大かっこ 40">
              <a:extLst>
                <a:ext uri="{FF2B5EF4-FFF2-40B4-BE49-F238E27FC236}">
                  <a16:creationId xmlns:a16="http://schemas.microsoft.com/office/drawing/2014/main" id="{84754909-9F4F-6177-5089-7F460BE43C0E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左大かっこ 41">
              <a:extLst>
                <a:ext uri="{FF2B5EF4-FFF2-40B4-BE49-F238E27FC236}">
                  <a16:creationId xmlns:a16="http://schemas.microsoft.com/office/drawing/2014/main" id="{B5CCC0F1-A649-DFB6-AA9A-EE55EA0C06D8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6D8254-9B89-79D6-9786-2BCF578ADC5F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49A2F74-0635-5BEB-E88D-C8228AB1BB76}"/>
              </a:ext>
            </a:extLst>
          </p:cNvPr>
          <p:cNvGrpSpPr/>
          <p:nvPr/>
        </p:nvGrpSpPr>
        <p:grpSpPr>
          <a:xfrm>
            <a:off x="3952228" y="3395467"/>
            <a:ext cx="2189934" cy="674967"/>
            <a:chOff x="1803229" y="1665329"/>
            <a:chExt cx="2189934" cy="674967"/>
          </a:xfrm>
        </p:grpSpPr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F7BEDB78-5791-C190-F837-0528BC58DF6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0460BE5B-85AD-AAE8-2F13-2566AFBFE906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左大かっこ 46">
              <a:extLst>
                <a:ext uri="{FF2B5EF4-FFF2-40B4-BE49-F238E27FC236}">
                  <a16:creationId xmlns:a16="http://schemas.microsoft.com/office/drawing/2014/main" id="{075EB981-F6BD-417C-7A0E-BF5C97C7FE92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C3DE2A94-2ED6-8EAE-1963-F1CA0E5A64E4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7B627E8D-6868-AF0B-443A-36AEA27A9623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2A07D36-FB57-DC82-90C7-E3FCA82929B9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8C8D59B-75C0-DF48-4498-E5D1AD12BECD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9114BC8-CC71-CC33-2A15-96D1381E2E5B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8C6BB34E-AE5E-AB7A-06A7-EE2C441CBA9C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6081BD27-6A46-7D91-5B30-5C3093306BBF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D1B65E19-09F9-BE72-FC89-78F8A54DC9BD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左大かっこ 50">
              <a:extLst>
                <a:ext uri="{FF2B5EF4-FFF2-40B4-BE49-F238E27FC236}">
                  <a16:creationId xmlns:a16="http://schemas.microsoft.com/office/drawing/2014/main" id="{BC418ADE-B7A2-DBE8-E08D-0CF18873CB0F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左大かっこ 51">
              <a:extLst>
                <a:ext uri="{FF2B5EF4-FFF2-40B4-BE49-F238E27FC236}">
                  <a16:creationId xmlns:a16="http://schemas.microsoft.com/office/drawing/2014/main" id="{E3D7B54F-DEA6-57C7-B232-1793B5824F5D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F2E2DC9-7ECC-C027-4D6C-728A096FF9C4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4D6D304-D954-72FF-B91F-A2F4BF78548E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25A03D8-61E8-9F01-4038-7F69ECF61DBC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4158028-CFC9-B45C-C06D-F9302DCF6372}"/>
              </a:ext>
            </a:extLst>
          </p:cNvPr>
          <p:cNvGrpSpPr/>
          <p:nvPr/>
        </p:nvGrpSpPr>
        <p:grpSpPr>
          <a:xfrm>
            <a:off x="3951634" y="4175318"/>
            <a:ext cx="1771584" cy="677505"/>
            <a:chOff x="2218520" y="1615969"/>
            <a:chExt cx="1771584" cy="677505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D6CD5781-E7B4-6583-BC59-C2A2DC5B1A2E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>
              <a:extLst>
                <a:ext uri="{FF2B5EF4-FFF2-40B4-BE49-F238E27FC236}">
                  <a16:creationId xmlns:a16="http://schemas.microsoft.com/office/drawing/2014/main" id="{323FF1BD-7BAF-F54F-5BCA-799E62FED075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E6106936-AA88-16D5-60FB-292E58FB3214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9EC21DFB-61C2-CC02-D7CC-16DE099DE0C0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4214DBA5-1CE6-11F1-EA97-0D08C0A8A574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BE521B19-F3A9-6489-36C0-AE2B27C17D45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8F168137-58BA-2216-8AE4-0B21BD05A93C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B259FA9F-DA2B-D5FC-5BD5-4A40344B8218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左大かっこ 64">
              <a:extLst>
                <a:ext uri="{FF2B5EF4-FFF2-40B4-BE49-F238E27FC236}">
                  <a16:creationId xmlns:a16="http://schemas.microsoft.com/office/drawing/2014/main" id="{0E3934FE-9404-F654-2462-E99F1D1EF7DD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左大かっこ 65">
              <a:extLst>
                <a:ext uri="{FF2B5EF4-FFF2-40B4-BE49-F238E27FC236}">
                  <a16:creationId xmlns:a16="http://schemas.microsoft.com/office/drawing/2014/main" id="{809E6164-D1AF-7E7C-C3AA-F9AA91488AE7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5BA5576C-9FFC-B23B-3988-8AAA84C6651D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E9289262-9454-C4BE-2057-2B9111EA36E5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37832D8D-9AF2-6D46-F10D-A8D098EAFD2E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BF9BBB4E-EA2A-E52D-0EC8-ED84F5798018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85C3BE3-23C4-CEE3-BCB6-581A9C28E524}"/>
              </a:ext>
            </a:extLst>
          </p:cNvPr>
          <p:cNvSpPr txBox="1"/>
          <p:nvPr/>
        </p:nvSpPr>
        <p:spPr>
          <a:xfrm>
            <a:off x="6565536" y="1074931"/>
            <a:ext cx="247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独立列行列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と行簡約行列</a:t>
            </a:r>
            <a:r>
              <a:rPr kumimoji="1" lang="en-US" altLang="ja-JP" sz="1200" i="1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行ランク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列ランクを示す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4B6FA-E60D-89BF-26E1-C1432A2E2F43}"/>
              </a:ext>
            </a:extLst>
          </p:cNvPr>
          <p:cNvSpPr txBox="1"/>
          <p:nvPr/>
        </p:nvSpPr>
        <p:spPr>
          <a:xfrm>
            <a:off x="6565537" y="1697592"/>
            <a:ext cx="2408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LU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ガウスの消去法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（下三角行列）（上三角行列）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A0542F0-5925-ED38-C962-C6DF35F66508}"/>
              </a:ext>
            </a:extLst>
          </p:cNvPr>
          <p:cNvSpPr txBox="1"/>
          <p:nvPr/>
        </p:nvSpPr>
        <p:spPr>
          <a:xfrm>
            <a:off x="6565536" y="2569234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QR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分解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=Gram-Schmidt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の直行化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直交行列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と三角行列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346AA81-38F7-D551-A21A-F2A45B9AC52E}"/>
              </a:ext>
            </a:extLst>
          </p:cNvPr>
          <p:cNvSpPr txBox="1"/>
          <p:nvPr/>
        </p:nvSpPr>
        <p:spPr>
          <a:xfrm>
            <a:off x="6568286" y="3353278"/>
            <a:ext cx="267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対称行列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の固有値分解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固有ベクトル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と固有値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EE5DBFF-9ACC-FFE1-D659-2194637971D6}"/>
              </a:ext>
            </a:extLst>
          </p:cNvPr>
          <p:cNvSpPr txBox="1"/>
          <p:nvPr/>
        </p:nvSpPr>
        <p:spPr>
          <a:xfrm>
            <a:off x="6565535" y="4141795"/>
            <a:ext cx="267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どんな長方行列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にも使える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特異値分解</a:t>
            </a:r>
            <a:endParaRPr kumimoji="1" lang="en-US" altLang="ja-JP" sz="12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特異値</a:t>
            </a:r>
            <a:r>
              <a:rPr kumimoji="1" lang="en-US" altLang="ja-JP" sz="12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en-US" altLang="ja-JP" sz="1200" b="1" i="1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kumimoji="1" lang="en-US" altLang="ja-JP" sz="12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4F23BF-7F1F-314C-A3B0-C931CC917AC6}"/>
              </a:ext>
            </a:extLst>
          </p:cNvPr>
          <p:cNvGrpSpPr/>
          <p:nvPr/>
        </p:nvGrpSpPr>
        <p:grpSpPr>
          <a:xfrm>
            <a:off x="2744960" y="1293445"/>
            <a:ext cx="7111272" cy="967334"/>
            <a:chOff x="751644" y="2740619"/>
            <a:chExt cx="5926060" cy="806112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DB018479-3CC0-E047-874D-3AB4F4579ADE}"/>
                </a:ext>
              </a:extLst>
            </p:cNvPr>
            <p:cNvSpPr/>
            <p:nvPr/>
          </p:nvSpPr>
          <p:spPr>
            <a:xfrm>
              <a:off x="1009234" y="3132334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9" name="左大かっこ 148">
              <a:extLst>
                <a:ext uri="{FF2B5EF4-FFF2-40B4-BE49-F238E27FC236}">
                  <a16:creationId xmlns:a16="http://schemas.microsoft.com/office/drawing/2014/main" id="{CB62075C-FAAB-5D4A-B6B9-6ACE0EA07461}"/>
                </a:ext>
              </a:extLst>
            </p:cNvPr>
            <p:cNvSpPr/>
            <p:nvPr/>
          </p:nvSpPr>
          <p:spPr>
            <a:xfrm>
              <a:off x="751644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3" name="左大かっこ 162">
              <a:extLst>
                <a:ext uri="{FF2B5EF4-FFF2-40B4-BE49-F238E27FC236}">
                  <a16:creationId xmlns:a16="http://schemas.microsoft.com/office/drawing/2014/main" id="{713F74A1-0406-CC4E-BD35-C9B773706E8B}"/>
                </a:ext>
              </a:extLst>
            </p:cNvPr>
            <p:cNvSpPr/>
            <p:nvPr/>
          </p:nvSpPr>
          <p:spPr>
            <a:xfrm flipH="1">
              <a:off x="1321639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/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CEA9A175-44A9-FE42-B830-19F661011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80" y="3088057"/>
                  <a:ext cx="422134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9F091058-2698-9C43-A446-3CE893F6A2CB}"/>
                </a:ext>
              </a:extLst>
            </p:cNvPr>
            <p:cNvSpPr/>
            <p:nvPr/>
          </p:nvSpPr>
          <p:spPr>
            <a:xfrm>
              <a:off x="832076" y="31275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1A7C839C-9BA2-2949-A6C8-21C21C87AE37}"/>
                </a:ext>
              </a:extLst>
            </p:cNvPr>
            <p:cNvSpPr/>
            <p:nvPr/>
          </p:nvSpPr>
          <p:spPr>
            <a:xfrm>
              <a:off x="2032409" y="313233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5" name="左大かっこ 204">
              <a:extLst>
                <a:ext uri="{FF2B5EF4-FFF2-40B4-BE49-F238E27FC236}">
                  <a16:creationId xmlns:a16="http://schemas.microsoft.com/office/drawing/2014/main" id="{F6907F1A-01AB-3D49-A244-719129862A30}"/>
                </a:ext>
              </a:extLst>
            </p:cNvPr>
            <p:cNvSpPr/>
            <p:nvPr/>
          </p:nvSpPr>
          <p:spPr>
            <a:xfrm>
              <a:off x="1774819" y="3113531"/>
              <a:ext cx="85388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6" name="左大かっこ 205">
              <a:extLst>
                <a:ext uri="{FF2B5EF4-FFF2-40B4-BE49-F238E27FC236}">
                  <a16:creationId xmlns:a16="http://schemas.microsoft.com/office/drawing/2014/main" id="{B78F4E09-907C-C84B-A9D4-C8449D6136D7}"/>
                </a:ext>
              </a:extLst>
            </p:cNvPr>
            <p:cNvSpPr/>
            <p:nvPr/>
          </p:nvSpPr>
          <p:spPr>
            <a:xfrm flipH="1">
              <a:off x="2153426" y="3113533"/>
              <a:ext cx="74113" cy="411709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BE4F897E-2E02-6143-AD8B-C5BD01BFEF56}"/>
                </a:ext>
              </a:extLst>
            </p:cNvPr>
            <p:cNvSpPr/>
            <p:nvPr/>
          </p:nvSpPr>
          <p:spPr>
            <a:xfrm>
              <a:off x="1855251" y="3127555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A933C865-03DD-A048-8282-A710079FC96C}"/>
                </a:ext>
              </a:extLst>
            </p:cNvPr>
            <p:cNvSpPr/>
            <p:nvPr/>
          </p:nvSpPr>
          <p:spPr>
            <a:xfrm>
              <a:off x="1182873" y="3137955"/>
              <a:ext cx="116292" cy="363487"/>
            </a:xfrm>
            <a:prstGeom prst="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60D0B7C3-5E93-A240-9310-9F9F1F324F87}"/>
                </a:ext>
              </a:extLst>
            </p:cNvPr>
            <p:cNvSpPr/>
            <p:nvPr/>
          </p:nvSpPr>
          <p:spPr>
            <a:xfrm>
              <a:off x="2382613" y="313534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8" name="円/楕円 217">
              <a:extLst>
                <a:ext uri="{FF2B5EF4-FFF2-40B4-BE49-F238E27FC236}">
                  <a16:creationId xmlns:a16="http://schemas.microsoft.com/office/drawing/2014/main" id="{ECA97D1E-7950-2145-88E9-A4225DB0FE93}"/>
                </a:ext>
              </a:extLst>
            </p:cNvPr>
            <p:cNvSpPr/>
            <p:nvPr/>
          </p:nvSpPr>
          <p:spPr>
            <a:xfrm>
              <a:off x="2382613" y="333649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1" name="円/楕円 220">
              <a:extLst>
                <a:ext uri="{FF2B5EF4-FFF2-40B4-BE49-F238E27FC236}">
                  <a16:creationId xmlns:a16="http://schemas.microsoft.com/office/drawing/2014/main" id="{EF0F9577-E088-AB4A-9A27-6E3B85C7654C}"/>
                </a:ext>
              </a:extLst>
            </p:cNvPr>
            <p:cNvSpPr/>
            <p:nvPr/>
          </p:nvSpPr>
          <p:spPr>
            <a:xfrm>
              <a:off x="2591047" y="3135343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22" name="円/楕円 221">
              <a:extLst>
                <a:ext uri="{FF2B5EF4-FFF2-40B4-BE49-F238E27FC236}">
                  <a16:creationId xmlns:a16="http://schemas.microsoft.com/office/drawing/2014/main" id="{6F64EC86-7297-484C-8CF8-9AC67F190074}"/>
                </a:ext>
              </a:extLst>
            </p:cNvPr>
            <p:cNvSpPr/>
            <p:nvPr/>
          </p:nvSpPr>
          <p:spPr>
            <a:xfrm>
              <a:off x="2591047" y="333649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6" name="左大かっこ 255">
              <a:extLst>
                <a:ext uri="{FF2B5EF4-FFF2-40B4-BE49-F238E27FC236}">
                  <a16:creationId xmlns:a16="http://schemas.microsoft.com/office/drawing/2014/main" id="{4BE11B39-0185-A443-9C8A-D4B94975B659}"/>
                </a:ext>
              </a:extLst>
            </p:cNvPr>
            <p:cNvSpPr/>
            <p:nvPr/>
          </p:nvSpPr>
          <p:spPr>
            <a:xfrm>
              <a:off x="2298174" y="3093205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9" name="左大かっこ 258">
              <a:extLst>
                <a:ext uri="{FF2B5EF4-FFF2-40B4-BE49-F238E27FC236}">
                  <a16:creationId xmlns:a16="http://schemas.microsoft.com/office/drawing/2014/main" id="{1DFF5678-CC30-C64E-B18A-581AF0817B9C}"/>
                </a:ext>
              </a:extLst>
            </p:cNvPr>
            <p:cNvSpPr/>
            <p:nvPr/>
          </p:nvSpPr>
          <p:spPr>
            <a:xfrm flipH="1">
              <a:off x="2885599" y="307497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0" name="円/楕円 259">
              <a:extLst>
                <a:ext uri="{FF2B5EF4-FFF2-40B4-BE49-F238E27FC236}">
                  <a16:creationId xmlns:a16="http://schemas.microsoft.com/office/drawing/2014/main" id="{947CA84C-2734-3341-AEBF-A0719F7FB713}"/>
                </a:ext>
              </a:extLst>
            </p:cNvPr>
            <p:cNvSpPr/>
            <p:nvPr/>
          </p:nvSpPr>
          <p:spPr>
            <a:xfrm>
              <a:off x="2785979" y="3128254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1" name="円/楕円 260">
              <a:extLst>
                <a:ext uri="{FF2B5EF4-FFF2-40B4-BE49-F238E27FC236}">
                  <a16:creationId xmlns:a16="http://schemas.microsoft.com/office/drawing/2014/main" id="{E93EE4C9-9B5B-0E4A-9CB1-3E5820064BFA}"/>
                </a:ext>
              </a:extLst>
            </p:cNvPr>
            <p:cNvSpPr/>
            <p:nvPr/>
          </p:nvSpPr>
          <p:spPr>
            <a:xfrm>
              <a:off x="2785979" y="332940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/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2" name="テキスト ボックス 261">
                  <a:extLst>
                    <a:ext uri="{FF2B5EF4-FFF2-40B4-BE49-F238E27FC236}">
                      <a16:creationId xmlns:a16="http://schemas.microsoft.com/office/drawing/2014/main" id="{9876CAC0-F3CF-0748-8909-E9523E3DF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721" y="3082572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DA9EE69D-9301-0F40-8C2F-727BC1F1653F}"/>
                </a:ext>
              </a:extLst>
            </p:cNvPr>
            <p:cNvSpPr/>
            <p:nvPr/>
          </p:nvSpPr>
          <p:spPr>
            <a:xfrm>
              <a:off x="3326522" y="313035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4" name="円/楕円 263">
              <a:extLst>
                <a:ext uri="{FF2B5EF4-FFF2-40B4-BE49-F238E27FC236}">
                  <a16:creationId xmlns:a16="http://schemas.microsoft.com/office/drawing/2014/main" id="{ADCE6DE2-C2D3-1747-BFD7-43D871D4A6B3}"/>
                </a:ext>
              </a:extLst>
            </p:cNvPr>
            <p:cNvSpPr/>
            <p:nvPr/>
          </p:nvSpPr>
          <p:spPr>
            <a:xfrm>
              <a:off x="3258027" y="318141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/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テキスト ボックス 264">
                  <a:extLst>
                    <a:ext uri="{FF2B5EF4-FFF2-40B4-BE49-F238E27FC236}">
                      <a16:creationId xmlns:a16="http://schemas.microsoft.com/office/drawing/2014/main" id="{0C7EFCBE-0DCA-F145-B105-EE79436063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622" y="3093995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3433FAAC-7C2A-6146-A956-C12031D99371}"/>
                </a:ext>
              </a:extLst>
            </p:cNvPr>
            <p:cNvSpPr/>
            <p:nvPr/>
          </p:nvSpPr>
          <p:spPr>
            <a:xfrm>
              <a:off x="3721782" y="3124164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7" name="円/楕円 266">
              <a:extLst>
                <a:ext uri="{FF2B5EF4-FFF2-40B4-BE49-F238E27FC236}">
                  <a16:creationId xmlns:a16="http://schemas.microsoft.com/office/drawing/2014/main" id="{E47DCD91-8C46-554D-8898-E401821D3624}"/>
                </a:ext>
              </a:extLst>
            </p:cNvPr>
            <p:cNvSpPr/>
            <p:nvPr/>
          </p:nvSpPr>
          <p:spPr>
            <a:xfrm>
              <a:off x="3653287" y="317522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8" name="左大かっこ 267">
              <a:extLst>
                <a:ext uri="{FF2B5EF4-FFF2-40B4-BE49-F238E27FC236}">
                  <a16:creationId xmlns:a16="http://schemas.microsoft.com/office/drawing/2014/main" id="{E845FA68-C77C-FF4C-B2A5-7D885B2657FB}"/>
                </a:ext>
              </a:extLst>
            </p:cNvPr>
            <p:cNvSpPr/>
            <p:nvPr/>
          </p:nvSpPr>
          <p:spPr>
            <a:xfrm>
              <a:off x="3216859" y="3128988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69" name="左大かっこ 268">
              <a:extLst>
                <a:ext uri="{FF2B5EF4-FFF2-40B4-BE49-F238E27FC236}">
                  <a16:creationId xmlns:a16="http://schemas.microsoft.com/office/drawing/2014/main" id="{9BE9A931-BFD4-3D4E-AD7F-845F37A59ECC}"/>
                </a:ext>
              </a:extLst>
            </p:cNvPr>
            <p:cNvSpPr/>
            <p:nvPr/>
          </p:nvSpPr>
          <p:spPr>
            <a:xfrm flipH="1">
              <a:off x="5551934" y="3099976"/>
              <a:ext cx="74114" cy="417743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02B6720-5AC4-3C45-ACDA-84F4A6EC3A0A}"/>
                </a:ext>
              </a:extLst>
            </p:cNvPr>
            <p:cNvSpPr/>
            <p:nvPr/>
          </p:nvSpPr>
          <p:spPr>
            <a:xfrm>
              <a:off x="4160241" y="313607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1" name="円/楕円 270">
              <a:extLst>
                <a:ext uri="{FF2B5EF4-FFF2-40B4-BE49-F238E27FC236}">
                  <a16:creationId xmlns:a16="http://schemas.microsoft.com/office/drawing/2014/main" id="{34905B0C-564A-BD45-9614-8F1A8119B804}"/>
                </a:ext>
              </a:extLst>
            </p:cNvPr>
            <p:cNvSpPr/>
            <p:nvPr/>
          </p:nvSpPr>
          <p:spPr>
            <a:xfrm>
              <a:off x="4091746" y="318713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/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335A079C-18EC-E348-8AB7-13FF11635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341" y="3099717"/>
                  <a:ext cx="422134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B1A6C592-9C40-F342-9BFB-2259B3E63E75}"/>
                </a:ext>
              </a:extLst>
            </p:cNvPr>
            <p:cNvSpPr/>
            <p:nvPr/>
          </p:nvSpPr>
          <p:spPr>
            <a:xfrm>
              <a:off x="4555501" y="3129886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53F90592-7D99-6F40-ACB8-24A8756F7616}"/>
                </a:ext>
              </a:extLst>
            </p:cNvPr>
            <p:cNvSpPr/>
            <p:nvPr/>
          </p:nvSpPr>
          <p:spPr>
            <a:xfrm>
              <a:off x="4487006" y="318094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A6CF827F-5AB8-9640-82F7-E8CF3A66CCD9}"/>
                </a:ext>
              </a:extLst>
            </p:cNvPr>
            <p:cNvSpPr/>
            <p:nvPr/>
          </p:nvSpPr>
          <p:spPr>
            <a:xfrm>
              <a:off x="4993960" y="314179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83577BFE-83C3-0548-A0CF-EA6597DE7C10}"/>
                </a:ext>
              </a:extLst>
            </p:cNvPr>
            <p:cNvSpPr/>
            <p:nvPr/>
          </p:nvSpPr>
          <p:spPr>
            <a:xfrm>
              <a:off x="4925465" y="319285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/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テキスト ボックス 276">
                  <a:extLst>
                    <a:ext uri="{FF2B5EF4-FFF2-40B4-BE49-F238E27FC236}">
                      <a16:creationId xmlns:a16="http://schemas.microsoft.com/office/drawing/2014/main" id="{47BA3979-FBC0-CD4A-9DF7-2D966605D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060" y="3105439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B94FA74-F094-B145-80DB-C3EF8C52E116}"/>
                </a:ext>
              </a:extLst>
            </p:cNvPr>
            <p:cNvSpPr/>
            <p:nvPr/>
          </p:nvSpPr>
          <p:spPr>
            <a:xfrm>
              <a:off x="5389220" y="3135608"/>
              <a:ext cx="116292" cy="363487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79" name="円/楕円 278">
              <a:extLst>
                <a:ext uri="{FF2B5EF4-FFF2-40B4-BE49-F238E27FC236}">
                  <a16:creationId xmlns:a16="http://schemas.microsoft.com/office/drawing/2014/main" id="{ED764D4D-624C-D64F-8771-96848E37DCA7}"/>
                </a:ext>
              </a:extLst>
            </p:cNvPr>
            <p:cNvSpPr/>
            <p:nvPr/>
          </p:nvSpPr>
          <p:spPr>
            <a:xfrm>
              <a:off x="5320725" y="3186668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3" name="円/楕円 352">
              <a:extLst>
                <a:ext uri="{FF2B5EF4-FFF2-40B4-BE49-F238E27FC236}">
                  <a16:creationId xmlns:a16="http://schemas.microsoft.com/office/drawing/2014/main" id="{CF8A0231-21ED-0947-A681-205C7A0F8AFB}"/>
                </a:ext>
              </a:extLst>
            </p:cNvPr>
            <p:cNvSpPr/>
            <p:nvPr/>
          </p:nvSpPr>
          <p:spPr>
            <a:xfrm>
              <a:off x="6219863" y="3136732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P1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95B13CB8-CD8C-804B-9848-59B51810D384}"/>
                </a:ext>
              </a:extLst>
            </p:cNvPr>
            <p:cNvSpPr txBox="1"/>
            <p:nvPr/>
          </p:nvSpPr>
          <p:spPr>
            <a:xfrm>
              <a:off x="6137759" y="2986998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/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BD27A566-DC0D-7942-BBE5-954CC8CB0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37" y="2777717"/>
                  <a:ext cx="309273" cy="29238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/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611D3ACB-78F1-7044-93CA-0C40797352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71" y="2752913"/>
                  <a:ext cx="308738" cy="292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/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ja-JP" sz="168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E95888D9-67E8-6048-AA01-68E16FF83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808" y="2740619"/>
                  <a:ext cx="314082" cy="2923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780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4277E6C-B1AA-B847-9095-5066E39B4ECD}"/>
              </a:ext>
            </a:extLst>
          </p:cNvPr>
          <p:cNvGrpSpPr/>
          <p:nvPr/>
        </p:nvGrpSpPr>
        <p:grpSpPr>
          <a:xfrm>
            <a:off x="9264281" y="4382188"/>
            <a:ext cx="647934" cy="609493"/>
            <a:chOff x="5145013" y="4029582"/>
            <a:chExt cx="539945" cy="507911"/>
          </a:xfrm>
        </p:grpSpPr>
        <p:sp>
          <p:nvSpPr>
            <p:cNvPr id="354" name="円/楕円 353">
              <a:extLst>
                <a:ext uri="{FF2B5EF4-FFF2-40B4-BE49-F238E27FC236}">
                  <a16:creationId xmlns:a16="http://schemas.microsoft.com/office/drawing/2014/main" id="{2F241463-E98B-AA47-8FD8-A7399216F462}"/>
                </a:ext>
              </a:extLst>
            </p:cNvPr>
            <p:cNvSpPr/>
            <p:nvPr/>
          </p:nvSpPr>
          <p:spPr>
            <a:xfrm>
              <a:off x="5231956" y="417749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P2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D697031C-D738-6646-B868-E76A8862228A}"/>
                </a:ext>
              </a:extLst>
            </p:cNvPr>
            <p:cNvSpPr txBox="1"/>
            <p:nvPr/>
          </p:nvSpPr>
          <p:spPr>
            <a:xfrm>
              <a:off x="5145013" y="4029582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82" name="左大かっこ 281">
            <a:extLst>
              <a:ext uri="{FF2B5EF4-FFF2-40B4-BE49-F238E27FC236}">
                <a16:creationId xmlns:a16="http://schemas.microsoft.com/office/drawing/2014/main" id="{3AEB8942-C59E-294B-84F0-89EC1836C13E}"/>
              </a:ext>
            </a:extLst>
          </p:cNvPr>
          <p:cNvSpPr/>
          <p:nvPr/>
        </p:nvSpPr>
        <p:spPr>
          <a:xfrm>
            <a:off x="4656241" y="4567594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/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87" name="テキスト ボックス 286">
                <a:extLst>
                  <a:ext uri="{FF2B5EF4-FFF2-40B4-BE49-F238E27FC236}">
                    <a16:creationId xmlns:a16="http://schemas.microsoft.com/office/drawing/2014/main" id="{81FA578A-2E42-D74B-BE18-45AE0AB2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280" y="4525177"/>
                <a:ext cx="238460" cy="332399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円/楕円 294">
            <a:extLst>
              <a:ext uri="{FF2B5EF4-FFF2-40B4-BE49-F238E27FC236}">
                <a16:creationId xmlns:a16="http://schemas.microsoft.com/office/drawing/2014/main" id="{07320EEC-47CC-8144-83F7-157E96E5DCFE}"/>
              </a:ext>
            </a:extLst>
          </p:cNvPr>
          <p:cNvSpPr/>
          <p:nvPr/>
        </p:nvSpPr>
        <p:spPr>
          <a:xfrm>
            <a:off x="4125057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AC7D6679-C6D5-7548-89E3-78AB91689D27}"/>
              </a:ext>
            </a:extLst>
          </p:cNvPr>
          <p:cNvSpPr/>
          <p:nvPr/>
        </p:nvSpPr>
        <p:spPr>
          <a:xfrm>
            <a:off x="4125057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1F310C4E-50DC-0B42-9005-BE1610697554}"/>
              </a:ext>
            </a:extLst>
          </p:cNvPr>
          <p:cNvSpPr/>
          <p:nvPr/>
        </p:nvSpPr>
        <p:spPr>
          <a:xfrm>
            <a:off x="4375178" y="4620740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CAAB175E-6319-1A42-A382-0617497F20F2}"/>
              </a:ext>
            </a:extLst>
          </p:cNvPr>
          <p:cNvSpPr/>
          <p:nvPr/>
        </p:nvSpPr>
        <p:spPr>
          <a:xfrm>
            <a:off x="4375178" y="486212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15DCBAAA-D926-DC48-9B76-570AF268D5BB}"/>
              </a:ext>
            </a:extLst>
          </p:cNvPr>
          <p:cNvSpPr/>
          <p:nvPr/>
        </p:nvSpPr>
        <p:spPr>
          <a:xfrm>
            <a:off x="4023730" y="454465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0" name="左大かっこ 299">
            <a:extLst>
              <a:ext uri="{FF2B5EF4-FFF2-40B4-BE49-F238E27FC236}">
                <a16:creationId xmlns:a16="http://schemas.microsoft.com/office/drawing/2014/main" id="{5643BFDB-BE7C-8A41-A06E-0DDA5F9ACAFC}"/>
              </a:ext>
            </a:extLst>
          </p:cNvPr>
          <p:cNvSpPr/>
          <p:nvPr/>
        </p:nvSpPr>
        <p:spPr>
          <a:xfrm flipH="1">
            <a:off x="4488166" y="4534569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26353138-6847-6E46-98E1-B482E1624923}"/>
              </a:ext>
            </a:extLst>
          </p:cNvPr>
          <p:cNvSpPr/>
          <p:nvPr/>
        </p:nvSpPr>
        <p:spPr>
          <a:xfrm>
            <a:off x="5920534" y="4635702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/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06" name="テキスト ボックス 305">
                <a:extLst>
                  <a:ext uri="{FF2B5EF4-FFF2-40B4-BE49-F238E27FC236}">
                    <a16:creationId xmlns:a16="http://schemas.microsoft.com/office/drawing/2014/main" id="{AC1123D0-5D03-A342-BBCD-6019DF571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54" y="450678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左大かっこ 309">
            <a:extLst>
              <a:ext uri="{FF2B5EF4-FFF2-40B4-BE49-F238E27FC236}">
                <a16:creationId xmlns:a16="http://schemas.microsoft.com/office/drawing/2014/main" id="{3A62F195-8FD7-7147-98B8-731C846DE88D}"/>
              </a:ext>
            </a:extLst>
          </p:cNvPr>
          <p:cNvSpPr/>
          <p:nvPr/>
        </p:nvSpPr>
        <p:spPr>
          <a:xfrm flipH="1">
            <a:off x="5385577" y="4554665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8346EAF7-3733-8F48-9556-60A89D2F92B9}"/>
              </a:ext>
            </a:extLst>
          </p:cNvPr>
          <p:cNvSpPr/>
          <p:nvPr/>
        </p:nvSpPr>
        <p:spPr>
          <a:xfrm>
            <a:off x="4720002" y="462042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911A9899-C3C0-8649-B701-73602CD81590}"/>
              </a:ext>
            </a:extLst>
          </p:cNvPr>
          <p:cNvSpPr/>
          <p:nvPr/>
        </p:nvSpPr>
        <p:spPr>
          <a:xfrm>
            <a:off x="4725082" y="4829541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EDDA78B8-CA09-9747-9878-1BFF11D14CAB}"/>
              </a:ext>
            </a:extLst>
          </p:cNvPr>
          <p:cNvSpPr/>
          <p:nvPr/>
        </p:nvSpPr>
        <p:spPr>
          <a:xfrm>
            <a:off x="6038663" y="4597065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08D4696C-BE19-0141-95E9-697D24EA8ADC}"/>
              </a:ext>
            </a:extLst>
          </p:cNvPr>
          <p:cNvSpPr/>
          <p:nvPr/>
        </p:nvSpPr>
        <p:spPr>
          <a:xfrm>
            <a:off x="7073515" y="4627195"/>
            <a:ext cx="108299" cy="1024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A412F7F2-69D2-6846-9018-E0A53CC22DD7}"/>
              </a:ext>
            </a:extLst>
          </p:cNvPr>
          <p:cNvSpPr/>
          <p:nvPr/>
        </p:nvSpPr>
        <p:spPr>
          <a:xfrm>
            <a:off x="7191643" y="458855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5" name="円/楕円 334">
            <a:extLst>
              <a:ext uri="{FF2B5EF4-FFF2-40B4-BE49-F238E27FC236}">
                <a16:creationId xmlns:a16="http://schemas.microsoft.com/office/drawing/2014/main" id="{1AB26886-C92C-8C4F-9B57-4DB9FFE670DA}"/>
              </a:ext>
            </a:extLst>
          </p:cNvPr>
          <p:cNvSpPr/>
          <p:nvPr/>
        </p:nvSpPr>
        <p:spPr>
          <a:xfrm>
            <a:off x="5924780" y="4859585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B9D65DDD-C3F3-2D4B-86C8-F610DA87761A}"/>
              </a:ext>
            </a:extLst>
          </p:cNvPr>
          <p:cNvSpPr/>
          <p:nvPr/>
        </p:nvSpPr>
        <p:spPr>
          <a:xfrm>
            <a:off x="6042908" y="4820948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7" name="円/楕円 336">
            <a:extLst>
              <a:ext uri="{FF2B5EF4-FFF2-40B4-BE49-F238E27FC236}">
                <a16:creationId xmlns:a16="http://schemas.microsoft.com/office/drawing/2014/main" id="{93ED861B-2570-3743-89B6-32F3F83452C8}"/>
              </a:ext>
            </a:extLst>
          </p:cNvPr>
          <p:cNvSpPr/>
          <p:nvPr/>
        </p:nvSpPr>
        <p:spPr>
          <a:xfrm>
            <a:off x="7077760" y="4851078"/>
            <a:ext cx="108299" cy="10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31A4710F-15B8-E341-9AEC-D7864720AB09}"/>
              </a:ext>
            </a:extLst>
          </p:cNvPr>
          <p:cNvSpPr/>
          <p:nvPr/>
        </p:nvSpPr>
        <p:spPr>
          <a:xfrm>
            <a:off x="7195889" y="4812442"/>
            <a:ext cx="680201" cy="160782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/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/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F5891E1B-1211-9E40-AB49-FD3B2F766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93" y="4723065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D86E0A58-5DA9-8946-8A99-EBF62CDA5FCC}"/>
              </a:ext>
            </a:extLst>
          </p:cNvPr>
          <p:cNvSpPr/>
          <p:nvPr/>
        </p:nvSpPr>
        <p:spPr>
          <a:xfrm>
            <a:off x="5819675" y="4547685"/>
            <a:ext cx="77006" cy="48817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2246AC5B-21EF-7246-BDB2-91DC36DF40E4}"/>
              </a:ext>
            </a:extLst>
          </p:cNvPr>
          <p:cNvSpPr/>
          <p:nvPr/>
        </p:nvSpPr>
        <p:spPr>
          <a:xfrm flipH="1">
            <a:off x="7919887" y="4534643"/>
            <a:ext cx="70770" cy="52082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2" name="左大かっこ 341">
            <a:extLst>
              <a:ext uri="{FF2B5EF4-FFF2-40B4-BE49-F238E27FC236}">
                <a16:creationId xmlns:a16="http://schemas.microsoft.com/office/drawing/2014/main" id="{7EA26567-E8CC-6340-A37A-CF817826BEB8}"/>
              </a:ext>
            </a:extLst>
          </p:cNvPr>
          <p:cNvSpPr/>
          <p:nvPr/>
        </p:nvSpPr>
        <p:spPr>
          <a:xfrm>
            <a:off x="2729459" y="4548995"/>
            <a:ext cx="102466" cy="49405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3" name="左大かっこ 342">
            <a:extLst>
              <a:ext uri="{FF2B5EF4-FFF2-40B4-BE49-F238E27FC236}">
                <a16:creationId xmlns:a16="http://schemas.microsoft.com/office/drawing/2014/main" id="{3C683B11-A66B-D54F-86D2-2CA6D7E010B5}"/>
              </a:ext>
            </a:extLst>
          </p:cNvPr>
          <p:cNvSpPr/>
          <p:nvPr/>
        </p:nvSpPr>
        <p:spPr>
          <a:xfrm flipH="1">
            <a:off x="3458795" y="4536066"/>
            <a:ext cx="88937" cy="501292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7CF1ADC5-C107-3A48-8501-4586E121540E}"/>
              </a:ext>
            </a:extLst>
          </p:cNvPr>
          <p:cNvSpPr/>
          <p:nvPr/>
        </p:nvSpPr>
        <p:spPr>
          <a:xfrm>
            <a:off x="2793220" y="4601829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D6854B92-5085-0349-8770-7316EE60F542}"/>
              </a:ext>
            </a:extLst>
          </p:cNvPr>
          <p:cNvSpPr/>
          <p:nvPr/>
        </p:nvSpPr>
        <p:spPr>
          <a:xfrm>
            <a:off x="2798299" y="4810942"/>
            <a:ext cx="680201" cy="160782"/>
          </a:xfrm>
          <a:prstGeom prst="rect">
            <a:avLst/>
          </a:prstGeom>
          <a:solidFill>
            <a:schemeClr val="bg2">
              <a:lumMod val="9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/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346" name="テキスト ボックス 345">
                <a:extLst>
                  <a:ext uri="{FF2B5EF4-FFF2-40B4-BE49-F238E27FC236}">
                    <a16:creationId xmlns:a16="http://schemas.microsoft.com/office/drawing/2014/main" id="{7B147DFA-FB40-CB4C-A968-5685801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909" y="4516457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/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51831596-7D53-CD42-BA35-315BFC9C2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88" y="4146847"/>
                <a:ext cx="371127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/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4506EF6A-6F69-C048-8710-7CD9406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961" y="4128553"/>
                <a:ext cx="370486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/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ja-JP" sz="1680" i="1" dirty="0">
                  <a:solidFill>
                    <a:prstClr val="black"/>
                  </a:solidFill>
                  <a:latin typeface="Cambria Math" panose="02040503050406030204" pitchFamily="18" charset="0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D2D770C0-A6D5-3448-8BE5-5D5864BBB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738" y="4134548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9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877DC9C-5A85-3897-50E1-D088544F62C6}"/>
              </a:ext>
            </a:extLst>
          </p:cNvPr>
          <p:cNvGrpSpPr/>
          <p:nvPr/>
        </p:nvGrpSpPr>
        <p:grpSpPr>
          <a:xfrm>
            <a:off x="1634183" y="1402399"/>
            <a:ext cx="7851620" cy="1151949"/>
            <a:chOff x="1634183" y="1402399"/>
            <a:chExt cx="7851620" cy="1151949"/>
          </a:xfrm>
        </p:grpSpPr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009470B6-2E9B-2C42-81BA-86D43B80E05F}"/>
                </a:ext>
              </a:extLst>
            </p:cNvPr>
            <p:cNvSpPr/>
            <p:nvPr/>
          </p:nvSpPr>
          <p:spPr>
            <a:xfrm>
              <a:off x="3356106" y="1845286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BD2C195-74CD-E142-8660-DC7B801D857C}"/>
                </a:ext>
              </a:extLst>
            </p:cNvPr>
            <p:cNvGrpSpPr/>
            <p:nvPr/>
          </p:nvGrpSpPr>
          <p:grpSpPr>
            <a:xfrm>
              <a:off x="1634183" y="1745674"/>
              <a:ext cx="809344" cy="799888"/>
              <a:chOff x="972457" y="2663064"/>
              <a:chExt cx="674453" cy="666573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7831040B-7B66-6A4E-9D53-27D677FF7E71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5BB58DC-D2FF-7446-A15F-32EB9B0CC681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4A3DCC5E-ECDA-7347-B1F9-0039E70863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4EFE9264-6A0F-3B4D-A2F0-01DF70D7AB20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/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DB698B08-802C-A24E-B3A2-C15AFE8C7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349" y="1729251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/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CED3DFF5-F120-6740-8C4E-FAB56150C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716" y="1746981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B9637A70-C712-B44B-A6E3-7B29999DCE6C}"/>
                </a:ext>
              </a:extLst>
            </p:cNvPr>
            <p:cNvGrpSpPr/>
            <p:nvPr/>
          </p:nvGrpSpPr>
          <p:grpSpPr>
            <a:xfrm>
              <a:off x="3291502" y="1754460"/>
              <a:ext cx="809344" cy="799888"/>
              <a:chOff x="972457" y="2663064"/>
              <a:chExt cx="674453" cy="666573"/>
            </a:xfrm>
          </p:grpSpPr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A97379-0F4C-9B4F-A0C3-E3868D6D1558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0431E7D4-15DB-D749-B74B-EB9843A9C8DE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61" name="左大かっこ 160">
                  <a:extLst>
                    <a:ext uri="{FF2B5EF4-FFF2-40B4-BE49-F238E27FC236}">
                      <a16:creationId xmlns:a16="http://schemas.microsoft.com/office/drawing/2014/main" id="{20501EB2-6C72-4D47-8CE6-489600068AB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162" name="左大かっこ 161">
                  <a:extLst>
                    <a:ext uri="{FF2B5EF4-FFF2-40B4-BE49-F238E27FC236}">
                      <a16:creationId xmlns:a16="http://schemas.microsoft.com/office/drawing/2014/main" id="{47B71062-0DC1-064D-ABCB-DC779CA90C92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160" name="正方形/長方形 159">
                <a:extLst>
                  <a:ext uri="{FF2B5EF4-FFF2-40B4-BE49-F238E27FC236}">
                    <a16:creationId xmlns:a16="http://schemas.microsoft.com/office/drawing/2014/main" id="{6795A9D2-9114-6043-9B40-2864EDA1FAD6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/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28" name="テキスト ボックス 227">
                  <a:extLst>
                    <a:ext uri="{FF2B5EF4-FFF2-40B4-BE49-F238E27FC236}">
                      <a16:creationId xmlns:a16="http://schemas.microsoft.com/office/drawing/2014/main" id="{A46A9CBB-8E40-8B4B-BF84-A8608D534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845" y="1740519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69965223-551B-2C43-9115-485A4E7118A4}"/>
                </a:ext>
              </a:extLst>
            </p:cNvPr>
            <p:cNvSpPr/>
            <p:nvPr/>
          </p:nvSpPr>
          <p:spPr>
            <a:xfrm>
              <a:off x="4807724" y="1990693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6E82F25C-B5DE-AD4B-B00D-45C12DAE6B45}"/>
                </a:ext>
              </a:extLst>
            </p:cNvPr>
            <p:cNvSpPr/>
            <p:nvPr/>
          </p:nvSpPr>
          <p:spPr>
            <a:xfrm>
              <a:off x="4814958" y="1977034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32" name="グループ化 231">
              <a:extLst>
                <a:ext uri="{FF2B5EF4-FFF2-40B4-BE49-F238E27FC236}">
                  <a16:creationId xmlns:a16="http://schemas.microsoft.com/office/drawing/2014/main" id="{6794919B-0F34-F546-A98B-4C11DD60A3AC}"/>
                </a:ext>
              </a:extLst>
            </p:cNvPr>
            <p:cNvGrpSpPr/>
            <p:nvPr/>
          </p:nvGrpSpPr>
          <p:grpSpPr>
            <a:xfrm>
              <a:off x="4569226" y="1741650"/>
              <a:ext cx="809344" cy="799888"/>
              <a:chOff x="1462419" y="107793"/>
              <a:chExt cx="361125" cy="356903"/>
            </a:xfrm>
          </p:grpSpPr>
          <p:sp>
            <p:nvSpPr>
              <p:cNvPr id="234" name="左大かっこ 233">
                <a:extLst>
                  <a:ext uri="{FF2B5EF4-FFF2-40B4-BE49-F238E27FC236}">
                    <a16:creationId xmlns:a16="http://schemas.microsoft.com/office/drawing/2014/main" id="{DA9D8E5A-7BFF-334E-829F-790C87B3161A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35" name="左大かっこ 234">
                <a:extLst>
                  <a:ext uri="{FF2B5EF4-FFF2-40B4-BE49-F238E27FC236}">
                    <a16:creationId xmlns:a16="http://schemas.microsoft.com/office/drawing/2014/main" id="{6A2A654C-1F7B-6C44-860A-F5C43E7FED9F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DA7ED93E-746E-8B4D-AB42-C853514A8954}"/>
                </a:ext>
              </a:extLst>
            </p:cNvPr>
            <p:cNvSpPr/>
            <p:nvPr/>
          </p:nvSpPr>
          <p:spPr>
            <a:xfrm rot="5400000">
              <a:off x="4972487" y="1803643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51D9C858-4AC9-0748-8E5E-425C3275F941}"/>
                </a:ext>
              </a:extLst>
            </p:cNvPr>
            <p:cNvSpPr/>
            <p:nvPr/>
          </p:nvSpPr>
          <p:spPr>
            <a:xfrm>
              <a:off x="6464669" y="2228928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/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36" name="テキスト ボックス 235">
                  <a:extLst>
                    <a:ext uri="{FF2B5EF4-FFF2-40B4-BE49-F238E27FC236}">
                      <a16:creationId xmlns:a16="http://schemas.microsoft.com/office/drawing/2014/main" id="{D2FAEB61-FAC0-5743-BC18-A8E00D23B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517" y="1722403"/>
                  <a:ext cx="506561" cy="332399"/>
                </a:xfrm>
                <a:prstGeom prst="rect">
                  <a:avLst/>
                </a:prstGeom>
                <a:blipFill>
                  <a:blip r:embed="rId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グループ化 238">
              <a:extLst>
                <a:ext uri="{FF2B5EF4-FFF2-40B4-BE49-F238E27FC236}">
                  <a16:creationId xmlns:a16="http://schemas.microsoft.com/office/drawing/2014/main" id="{16DB10C7-7940-6E41-90F5-38182EC861D1}"/>
                </a:ext>
              </a:extLst>
            </p:cNvPr>
            <p:cNvGrpSpPr/>
            <p:nvPr/>
          </p:nvGrpSpPr>
          <p:grpSpPr>
            <a:xfrm>
              <a:off x="5899340" y="1722402"/>
              <a:ext cx="809344" cy="799888"/>
              <a:chOff x="1462419" y="107793"/>
              <a:chExt cx="361125" cy="356903"/>
            </a:xfrm>
          </p:grpSpPr>
          <p:sp>
            <p:nvSpPr>
              <p:cNvPr id="240" name="左大かっこ 239">
                <a:extLst>
                  <a:ext uri="{FF2B5EF4-FFF2-40B4-BE49-F238E27FC236}">
                    <a16:creationId xmlns:a16="http://schemas.microsoft.com/office/drawing/2014/main" id="{736C46BD-9565-8A4F-A208-9777A5154379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1" name="左大かっこ 240">
                <a:extLst>
                  <a:ext uri="{FF2B5EF4-FFF2-40B4-BE49-F238E27FC236}">
                    <a16:creationId xmlns:a16="http://schemas.microsoft.com/office/drawing/2014/main" id="{35B25EE4-BD74-9B4B-83AA-3C774D5333A5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F3A79EF-5E4F-B046-A3A9-E8B139B9CCF2}"/>
                </a:ext>
              </a:extLst>
            </p:cNvPr>
            <p:cNvSpPr/>
            <p:nvPr/>
          </p:nvSpPr>
          <p:spPr>
            <a:xfrm rot="5400000">
              <a:off x="6499469" y="2186356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3F61DFAB-A3E2-DD4E-B9F9-38279E7C05B9}"/>
                </a:ext>
              </a:extLst>
            </p:cNvPr>
            <p:cNvSpPr/>
            <p:nvPr/>
          </p:nvSpPr>
          <p:spPr>
            <a:xfrm rot="5400000">
              <a:off x="9227659" y="2264082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FD08E2AE-408F-014C-8D56-DB12C26C9BC8}"/>
                </a:ext>
              </a:extLst>
            </p:cNvPr>
            <p:cNvSpPr/>
            <p:nvPr/>
          </p:nvSpPr>
          <p:spPr>
            <a:xfrm rot="5400000">
              <a:off x="9133856" y="1914907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33F9089E-5C55-DD48-9485-BF37B58BD7EC}"/>
                </a:ext>
              </a:extLst>
            </p:cNvPr>
            <p:cNvSpPr/>
            <p:nvPr/>
          </p:nvSpPr>
          <p:spPr>
            <a:xfrm rot="5400000">
              <a:off x="9014753" y="1542588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2E066ED-ACB8-804B-8C8A-327F0821BFF5}"/>
                </a:ext>
              </a:extLst>
            </p:cNvPr>
            <p:cNvSpPr/>
            <p:nvPr/>
          </p:nvSpPr>
          <p:spPr>
            <a:xfrm>
              <a:off x="7815503" y="1781687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ADB0009C-555A-104D-ACC6-00BC63CA1D66}"/>
                </a:ext>
              </a:extLst>
            </p:cNvPr>
            <p:cNvGrpSpPr/>
            <p:nvPr/>
          </p:nvGrpSpPr>
          <p:grpSpPr>
            <a:xfrm>
              <a:off x="7732537" y="1743194"/>
              <a:ext cx="792486" cy="799888"/>
              <a:chOff x="1757238" y="3450771"/>
              <a:chExt cx="660405" cy="666573"/>
            </a:xfrm>
          </p:grpSpPr>
          <p:sp>
            <p:nvSpPr>
              <p:cNvPr id="192" name="左大かっこ 191">
                <a:extLst>
                  <a:ext uri="{FF2B5EF4-FFF2-40B4-BE49-F238E27FC236}">
                    <a16:creationId xmlns:a16="http://schemas.microsoft.com/office/drawing/2014/main" id="{A1BB6873-FE70-2144-A406-908D5EA129DE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93" name="左大かっこ 192">
                <a:extLst>
                  <a:ext uri="{FF2B5EF4-FFF2-40B4-BE49-F238E27FC236}">
                    <a16:creationId xmlns:a16="http://schemas.microsoft.com/office/drawing/2014/main" id="{F2E7B045-29C9-894E-B95C-2858E9FB2B1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0" name="グループ化 229">
              <a:extLst>
                <a:ext uri="{FF2B5EF4-FFF2-40B4-BE49-F238E27FC236}">
                  <a16:creationId xmlns:a16="http://schemas.microsoft.com/office/drawing/2014/main" id="{11B46204-EF48-7849-BC88-A51AC7F88E79}"/>
                </a:ext>
              </a:extLst>
            </p:cNvPr>
            <p:cNvGrpSpPr/>
            <p:nvPr/>
          </p:nvGrpSpPr>
          <p:grpSpPr>
            <a:xfrm>
              <a:off x="8693317" y="1740380"/>
              <a:ext cx="792486" cy="799888"/>
              <a:chOff x="1757238" y="3450771"/>
              <a:chExt cx="660405" cy="666573"/>
            </a:xfrm>
          </p:grpSpPr>
          <p:sp>
            <p:nvSpPr>
              <p:cNvPr id="246" name="左大かっこ 245">
                <a:extLst>
                  <a:ext uri="{FF2B5EF4-FFF2-40B4-BE49-F238E27FC236}">
                    <a16:creationId xmlns:a16="http://schemas.microsoft.com/office/drawing/2014/main" id="{40420E04-591B-024E-BCC3-B805745E958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48" name="左大かっこ 247">
                <a:extLst>
                  <a:ext uri="{FF2B5EF4-FFF2-40B4-BE49-F238E27FC236}">
                    <a16:creationId xmlns:a16="http://schemas.microsoft.com/office/drawing/2014/main" id="{9A4BABF4-3AB1-F841-85F4-290330B7E859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8E1AD0A3-A8D9-B841-9A02-8552334337B8}"/>
                </a:ext>
              </a:extLst>
            </p:cNvPr>
            <p:cNvSpPr/>
            <p:nvPr/>
          </p:nvSpPr>
          <p:spPr>
            <a:xfrm>
              <a:off x="8052794" y="2019381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B520F602-C156-5644-88DF-D243B819FE9C}"/>
                </a:ext>
              </a:extLst>
            </p:cNvPr>
            <p:cNvSpPr/>
            <p:nvPr/>
          </p:nvSpPr>
          <p:spPr>
            <a:xfrm>
              <a:off x="8286029" y="2270147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/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6" name="テキスト ボックス 105">
                  <a:extLst>
                    <a:ext uri="{FF2B5EF4-FFF2-40B4-BE49-F238E27FC236}">
                      <a16:creationId xmlns:a16="http://schemas.microsoft.com/office/drawing/2014/main" id="{FBD36AD0-E817-F147-AB20-C2BC61966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650" y="1420547"/>
                  <a:ext cx="350994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/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70FA5880-0061-1743-90B9-8DA5F329E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80" y="1428230"/>
                  <a:ext cx="386068" cy="3508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/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𝐴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537034B3-B652-D045-AF36-EFC516B78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655" y="1402399"/>
                  <a:ext cx="371127" cy="3508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9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0ED63B-3516-24F1-F96E-EB1FC82A4F7A}"/>
              </a:ext>
            </a:extLst>
          </p:cNvPr>
          <p:cNvGrpSpPr/>
          <p:nvPr/>
        </p:nvGrpSpPr>
        <p:grpSpPr>
          <a:xfrm>
            <a:off x="7732534" y="5020956"/>
            <a:ext cx="647934" cy="668268"/>
            <a:chOff x="5564835" y="3994786"/>
            <a:chExt cx="539945" cy="556890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61118E9-8FBE-C25B-6A9D-C665A76CDC40}"/>
                </a:ext>
              </a:extLst>
            </p:cNvPr>
            <p:cNvSpPr/>
            <p:nvPr/>
          </p:nvSpPr>
          <p:spPr>
            <a:xfrm>
              <a:off x="5658876" y="4191676"/>
              <a:ext cx="360000" cy="36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MM</a:t>
              </a:r>
            </a:p>
            <a:p>
              <a:pPr algn="ctr" defTabSz="548640">
                <a:defRPr/>
              </a:pPr>
              <a:r>
                <a:rPr lang="en-US" altLang="ja-JP" sz="132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4</a:t>
              </a:r>
              <a:endParaRPr lang="ja-JP" altLang="en-US" sz="132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433649-E463-8276-F417-2CBBC0FC59DE}"/>
                </a:ext>
              </a:extLst>
            </p:cNvPr>
            <p:cNvSpPr txBox="1"/>
            <p:nvPr/>
          </p:nvSpPr>
          <p:spPr>
            <a:xfrm>
              <a:off x="5564835" y="3994786"/>
              <a:ext cx="5399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using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D8D622-9ED4-6C19-8746-045C57270768}"/>
              </a:ext>
            </a:extLst>
          </p:cNvPr>
          <p:cNvGrpSpPr/>
          <p:nvPr/>
        </p:nvGrpSpPr>
        <p:grpSpPr>
          <a:xfrm>
            <a:off x="1640674" y="4801288"/>
            <a:ext cx="5587163" cy="1136476"/>
            <a:chOff x="1640674" y="4801288"/>
            <a:chExt cx="5587163" cy="113647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3FFF45-F092-7A2C-5C01-750E1472917C}"/>
                </a:ext>
              </a:extLst>
            </p:cNvPr>
            <p:cNvSpPr/>
            <p:nvPr/>
          </p:nvSpPr>
          <p:spPr>
            <a:xfrm>
              <a:off x="3875259" y="5228702"/>
              <a:ext cx="692708" cy="6813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/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CE65B7F-129B-2788-FFD1-66E7E5ED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094" y="5132599"/>
                  <a:ext cx="506561" cy="3323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2C2A1ED-EE79-EB29-48A6-1C67C86125A2}"/>
                </a:ext>
              </a:extLst>
            </p:cNvPr>
            <p:cNvGrpSpPr/>
            <p:nvPr/>
          </p:nvGrpSpPr>
          <p:grpSpPr>
            <a:xfrm>
              <a:off x="3810656" y="5137876"/>
              <a:ext cx="809344" cy="799888"/>
              <a:chOff x="972457" y="2663064"/>
              <a:chExt cx="674453" cy="666573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D2D0D9A3-63B9-C125-719B-693B5F477029}"/>
                  </a:ext>
                </a:extLst>
              </p:cNvPr>
              <p:cNvSpPr/>
              <p:nvPr/>
            </p:nvSpPr>
            <p:spPr>
              <a:xfrm>
                <a:off x="1015052" y="2718070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B3127A59-D52B-2BC3-8D0B-50658D2486C0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39" name="左大かっこ 38">
                  <a:extLst>
                    <a:ext uri="{FF2B5EF4-FFF2-40B4-BE49-F238E27FC236}">
                      <a16:creationId xmlns:a16="http://schemas.microsoft.com/office/drawing/2014/main" id="{2272C82E-0ECB-759B-1D36-04265207C592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  <p:sp>
              <p:nvSpPr>
                <p:cNvPr id="40" name="左大かっこ 39">
                  <a:extLst>
                    <a:ext uri="{FF2B5EF4-FFF2-40B4-BE49-F238E27FC236}">
                      <a16:creationId xmlns:a16="http://schemas.microsoft.com/office/drawing/2014/main" id="{310E837A-73B8-9B82-0961-BFD71ABF887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548640">
                    <a:defRPr/>
                  </a:pPr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p:grp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90CD3227-F522-7B99-62EA-BFCD9BACD095}"/>
                  </a:ext>
                </a:extLst>
              </p:cNvPr>
              <p:cNvSpPr/>
              <p:nvPr/>
            </p:nvSpPr>
            <p:spPr>
              <a:xfrm rot="5400000">
                <a:off x="1242309" y="2493306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white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/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3E17CE7-B3B9-76CD-270F-A6CE9585C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999" y="5123935"/>
                  <a:ext cx="506561" cy="332399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F45E61D-E921-18BB-7BC7-758125ACFAFC}"/>
                </a:ext>
              </a:extLst>
            </p:cNvPr>
            <p:cNvSpPr/>
            <p:nvPr/>
          </p:nvSpPr>
          <p:spPr>
            <a:xfrm>
              <a:off x="5326878" y="5374108"/>
              <a:ext cx="518813" cy="5231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B6BF78B-27E5-930A-A060-29290926E6AF}"/>
                </a:ext>
              </a:extLst>
            </p:cNvPr>
            <p:cNvSpPr/>
            <p:nvPr/>
          </p:nvSpPr>
          <p:spPr>
            <a:xfrm>
              <a:off x="5334112" y="5360449"/>
              <a:ext cx="187385" cy="529615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96B9B4F-121C-C558-9A93-C33E66F4336D}"/>
                </a:ext>
              </a:extLst>
            </p:cNvPr>
            <p:cNvGrpSpPr/>
            <p:nvPr/>
          </p:nvGrpSpPr>
          <p:grpSpPr>
            <a:xfrm>
              <a:off x="5088380" y="5125066"/>
              <a:ext cx="809344" cy="799888"/>
              <a:chOff x="1462419" y="107793"/>
              <a:chExt cx="361125" cy="356903"/>
            </a:xfrm>
          </p:grpSpPr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23ED19AD-9DC3-68B8-5AA9-9EE172FCC14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5" name="左大かっこ 34">
                <a:extLst>
                  <a:ext uri="{FF2B5EF4-FFF2-40B4-BE49-F238E27FC236}">
                    <a16:creationId xmlns:a16="http://schemas.microsoft.com/office/drawing/2014/main" id="{C75F66F7-8339-DA34-21EA-03D5EE6CC7DD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F68DD-6E5B-87DC-888B-969558B863C6}"/>
                </a:ext>
              </a:extLst>
            </p:cNvPr>
            <p:cNvSpPr/>
            <p:nvPr/>
          </p:nvSpPr>
          <p:spPr>
            <a:xfrm rot="5400000">
              <a:off x="5491641" y="5187058"/>
              <a:ext cx="189287" cy="518814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6EE4B3EC-89FB-784B-8939-991DEAE55389}"/>
                </a:ext>
              </a:extLst>
            </p:cNvPr>
            <p:cNvSpPr/>
            <p:nvPr/>
          </p:nvSpPr>
          <p:spPr>
            <a:xfrm>
              <a:off x="6983823" y="5612344"/>
              <a:ext cx="155030" cy="277721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/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1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ja-JP" altLang="en-US" sz="216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A36E6AAA-76E9-0096-AFC9-D73F4DE44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671" y="5105818"/>
                  <a:ext cx="506561" cy="332399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9D9229C-53B1-5536-1F7D-36EA67AB0F11}"/>
                </a:ext>
              </a:extLst>
            </p:cNvPr>
            <p:cNvGrpSpPr/>
            <p:nvPr/>
          </p:nvGrpSpPr>
          <p:grpSpPr>
            <a:xfrm>
              <a:off x="6418493" y="5105818"/>
              <a:ext cx="809344" cy="799888"/>
              <a:chOff x="1462419" y="107793"/>
              <a:chExt cx="361125" cy="356903"/>
            </a:xfrm>
          </p:grpSpPr>
          <p:sp>
            <p:nvSpPr>
              <p:cNvPr id="32" name="左大かっこ 31">
                <a:extLst>
                  <a:ext uri="{FF2B5EF4-FFF2-40B4-BE49-F238E27FC236}">
                    <a16:creationId xmlns:a16="http://schemas.microsoft.com/office/drawing/2014/main" id="{3FEFF724-4998-49E2-1063-B7D7C2C6D076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7BA76F0D-079F-C510-4AB6-4331D733696A}"/>
                  </a:ext>
                </a:extLst>
              </p:cNvPr>
              <p:cNvSpPr/>
              <p:nvPr/>
            </p:nvSpPr>
            <p:spPr>
              <a:xfrm flipH="1">
                <a:off x="177782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D23875A-A139-FF99-E97C-9BF0E976C428}"/>
                </a:ext>
              </a:extLst>
            </p:cNvPr>
            <p:cNvSpPr/>
            <p:nvPr/>
          </p:nvSpPr>
          <p:spPr>
            <a:xfrm rot="5400000">
              <a:off x="7018623" y="5569771"/>
              <a:ext cx="166638" cy="251789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064D527-75D2-1DA0-B644-ADFD56831BD7}"/>
                </a:ext>
              </a:extLst>
            </p:cNvPr>
            <p:cNvSpPr/>
            <p:nvPr/>
          </p:nvSpPr>
          <p:spPr>
            <a:xfrm rot="5400000">
              <a:off x="3135796" y="5644823"/>
              <a:ext cx="170141" cy="26297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3197F4-59A6-E8BB-C94A-BF618EA54DC4}"/>
                </a:ext>
              </a:extLst>
            </p:cNvPr>
            <p:cNvSpPr/>
            <p:nvPr/>
          </p:nvSpPr>
          <p:spPr>
            <a:xfrm rot="5400000">
              <a:off x="3041993" y="5295648"/>
              <a:ext cx="160781" cy="47502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E3E6E34-A21B-11B4-2217-ACAC4815AA16}"/>
                </a:ext>
              </a:extLst>
            </p:cNvPr>
            <p:cNvSpPr/>
            <p:nvPr/>
          </p:nvSpPr>
          <p:spPr>
            <a:xfrm rot="5400000">
              <a:off x="2922890" y="4923329"/>
              <a:ext cx="160781" cy="706198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7793AB7-CA53-D71A-63D5-A40E3A723BC9}"/>
                </a:ext>
              </a:extLst>
            </p:cNvPr>
            <p:cNvSpPr/>
            <p:nvPr/>
          </p:nvSpPr>
          <p:spPr>
            <a:xfrm>
              <a:off x="1723640" y="5162428"/>
              <a:ext cx="160781" cy="7061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BC1E61F-8962-168D-9A3B-1091330F42F6}"/>
                </a:ext>
              </a:extLst>
            </p:cNvPr>
            <p:cNvGrpSpPr/>
            <p:nvPr/>
          </p:nvGrpSpPr>
          <p:grpSpPr>
            <a:xfrm>
              <a:off x="1640674" y="5123935"/>
              <a:ext cx="792486" cy="799888"/>
              <a:chOff x="1757238" y="3450771"/>
              <a:chExt cx="660405" cy="666573"/>
            </a:xfrm>
          </p:grpSpPr>
          <p:sp>
            <p:nvSpPr>
              <p:cNvPr id="30" name="左大かっこ 29">
                <a:extLst>
                  <a:ext uri="{FF2B5EF4-FFF2-40B4-BE49-F238E27FC236}">
                    <a16:creationId xmlns:a16="http://schemas.microsoft.com/office/drawing/2014/main" id="{B7F854E2-182D-2018-8F34-1E6EB0C238EB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1" name="左大かっこ 30">
                <a:extLst>
                  <a:ext uri="{FF2B5EF4-FFF2-40B4-BE49-F238E27FC236}">
                    <a16:creationId xmlns:a16="http://schemas.microsoft.com/office/drawing/2014/main" id="{1E800BF0-3116-3B58-4DF8-95C806DBF07D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1E24DB7B-FD1E-4606-9187-2B151844E2E3}"/>
                </a:ext>
              </a:extLst>
            </p:cNvPr>
            <p:cNvGrpSpPr/>
            <p:nvPr/>
          </p:nvGrpSpPr>
          <p:grpSpPr>
            <a:xfrm>
              <a:off x="2601454" y="5121121"/>
              <a:ext cx="792486" cy="799888"/>
              <a:chOff x="1757238" y="3450771"/>
              <a:chExt cx="660405" cy="666573"/>
            </a:xfrm>
          </p:grpSpPr>
          <p:sp>
            <p:nvSpPr>
              <p:cNvPr id="28" name="左大かっこ 27">
                <a:extLst>
                  <a:ext uri="{FF2B5EF4-FFF2-40B4-BE49-F238E27FC236}">
                    <a16:creationId xmlns:a16="http://schemas.microsoft.com/office/drawing/2014/main" id="{71653490-1089-885A-5DD0-385E3D8EC7B0}"/>
                  </a:ext>
                </a:extLst>
              </p:cNvPr>
              <p:cNvSpPr/>
              <p:nvPr/>
            </p:nvSpPr>
            <p:spPr>
              <a:xfrm>
                <a:off x="1757238" y="345077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" name="左大かっこ 28">
                <a:extLst>
                  <a:ext uri="{FF2B5EF4-FFF2-40B4-BE49-F238E27FC236}">
                    <a16:creationId xmlns:a16="http://schemas.microsoft.com/office/drawing/2014/main" id="{71FC771C-47E6-1853-F097-2741E19BAE71}"/>
                  </a:ext>
                </a:extLst>
              </p:cNvPr>
              <p:cNvSpPr/>
              <p:nvPr/>
            </p:nvSpPr>
            <p:spPr>
              <a:xfrm flipH="1">
                <a:off x="2332255" y="3450773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5EDBA7E-379E-1138-3F6B-A23DA3AD7350}"/>
                </a:ext>
              </a:extLst>
            </p:cNvPr>
            <p:cNvSpPr/>
            <p:nvPr/>
          </p:nvSpPr>
          <p:spPr>
            <a:xfrm>
              <a:off x="1960931" y="5400122"/>
              <a:ext cx="171248" cy="465786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57ED1B7-A691-0EFD-AAAE-A94E073DD035}"/>
                </a:ext>
              </a:extLst>
            </p:cNvPr>
            <p:cNvSpPr/>
            <p:nvPr/>
          </p:nvSpPr>
          <p:spPr>
            <a:xfrm>
              <a:off x="2194166" y="5650888"/>
              <a:ext cx="176840" cy="21493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/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BE9E6AFA-3147-5EE9-AFC0-AED552273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787" y="4801288"/>
                  <a:ext cx="350994" cy="3508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/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4864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ja-JP" altLang="en-US" sz="168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84EB3CE3-5154-7BE8-4243-A7F820415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717" y="4808971"/>
                  <a:ext cx="386068" cy="3508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502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/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DB698B08-802C-A24E-B3A2-C15AFE8C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33" y="1784480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/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CED3DFF5-F120-6740-8C4E-FAB56150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59" y="174757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11B46204-EF48-7849-BC88-A51AC7F88E79}"/>
              </a:ext>
            </a:extLst>
          </p:cNvPr>
          <p:cNvGrpSpPr/>
          <p:nvPr/>
        </p:nvGrpSpPr>
        <p:grpSpPr>
          <a:xfrm>
            <a:off x="4302874" y="1749774"/>
            <a:ext cx="792486" cy="799888"/>
            <a:chOff x="1757238" y="3450771"/>
            <a:chExt cx="660405" cy="666573"/>
          </a:xfrm>
        </p:grpSpPr>
        <p:sp>
          <p:nvSpPr>
            <p:cNvPr id="244" name="円/楕円 243">
              <a:extLst>
                <a:ext uri="{FF2B5EF4-FFF2-40B4-BE49-F238E27FC236}">
                  <a16:creationId xmlns:a16="http://schemas.microsoft.com/office/drawing/2014/main" id="{205ADEBB-4B14-8F46-9E2C-8215DF4D292C}"/>
                </a:ext>
              </a:extLst>
            </p:cNvPr>
            <p:cNvSpPr/>
            <p:nvPr/>
          </p:nvSpPr>
          <p:spPr>
            <a:xfrm>
              <a:off x="1841786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6" name="左大かっこ 245">
              <a:extLst>
                <a:ext uri="{FF2B5EF4-FFF2-40B4-BE49-F238E27FC236}">
                  <a16:creationId xmlns:a16="http://schemas.microsoft.com/office/drawing/2014/main" id="{40420E04-591B-024E-BCC3-B805745E958B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A4BABF4-3AB1-F841-85F4-290330B7E85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44E8B263-8416-564D-B43F-414B073BB891}"/>
                </a:ext>
              </a:extLst>
            </p:cNvPr>
            <p:cNvSpPr/>
            <p:nvPr/>
          </p:nvSpPr>
          <p:spPr>
            <a:xfrm>
              <a:off x="2044017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1" name="円/楕円 250">
              <a:extLst>
                <a:ext uri="{FF2B5EF4-FFF2-40B4-BE49-F238E27FC236}">
                  <a16:creationId xmlns:a16="http://schemas.microsoft.com/office/drawing/2014/main" id="{6F31D485-7589-A94A-92D6-C8348B7851BB}"/>
                </a:ext>
              </a:extLst>
            </p:cNvPr>
            <p:cNvSpPr/>
            <p:nvPr/>
          </p:nvSpPr>
          <p:spPr>
            <a:xfrm>
              <a:off x="2045335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2" name="円/楕円 251">
              <a:extLst>
                <a:ext uri="{FF2B5EF4-FFF2-40B4-BE49-F238E27FC236}">
                  <a16:creationId xmlns:a16="http://schemas.microsoft.com/office/drawing/2014/main" id="{268F56D8-7303-8C46-8644-600A5A25A051}"/>
                </a:ext>
              </a:extLst>
            </p:cNvPr>
            <p:cNvSpPr/>
            <p:nvPr/>
          </p:nvSpPr>
          <p:spPr>
            <a:xfrm>
              <a:off x="2246248" y="353487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48DC0E08-C33D-E540-AB5D-66C373B0782C}"/>
                </a:ext>
              </a:extLst>
            </p:cNvPr>
            <p:cNvSpPr/>
            <p:nvPr/>
          </p:nvSpPr>
          <p:spPr>
            <a:xfrm>
              <a:off x="2247566" y="3747934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70CF25-D972-D54C-BC50-DB9432373F3F}"/>
                </a:ext>
              </a:extLst>
            </p:cNvPr>
            <p:cNvSpPr/>
            <p:nvPr/>
          </p:nvSpPr>
          <p:spPr>
            <a:xfrm>
              <a:off x="2246419" y="3959913"/>
              <a:ext cx="90249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AC873052-17D1-A44C-BEC7-AF34B37ACFD5}"/>
              </a:ext>
            </a:extLst>
          </p:cNvPr>
          <p:cNvGrpSpPr/>
          <p:nvPr/>
        </p:nvGrpSpPr>
        <p:grpSpPr>
          <a:xfrm>
            <a:off x="3342094" y="1784480"/>
            <a:ext cx="776558" cy="799888"/>
            <a:chOff x="1000256" y="3453676"/>
            <a:chExt cx="647132" cy="666573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51E83BCD-EC1D-CB41-8A62-9767FEDAD01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6DC40533-F112-904E-884D-2B4C8AB7EFF3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3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09" name="左大かっこ 108">
              <a:extLst>
                <a:ext uri="{FF2B5EF4-FFF2-40B4-BE49-F238E27FC236}">
                  <a16:creationId xmlns:a16="http://schemas.microsoft.com/office/drawing/2014/main" id="{C6C94ECB-5EC4-214C-AC86-936D5AAD207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0" name="左大かっこ 109">
              <a:extLst>
                <a:ext uri="{FF2B5EF4-FFF2-40B4-BE49-F238E27FC236}">
                  <a16:creationId xmlns:a16="http://schemas.microsoft.com/office/drawing/2014/main" id="{E68E8B66-F497-EB4B-86D2-A92BDC9E9D8D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94E2B5DC-CFAC-094F-A2FE-650110F2EA8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216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3D4E89-E2EA-3143-8BE1-B8B57C38B063}"/>
              </a:ext>
            </a:extLst>
          </p:cNvPr>
          <p:cNvGrpSpPr/>
          <p:nvPr/>
        </p:nvGrpSpPr>
        <p:grpSpPr>
          <a:xfrm>
            <a:off x="2095500" y="1765892"/>
            <a:ext cx="776558" cy="799888"/>
            <a:chOff x="1000256" y="3453676"/>
            <a:chExt cx="647132" cy="666573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5AE6D6AE-21C1-2D47-84FB-D376B934EBCB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878BF4D-4B09-3144-97F9-7FC7FAC2EB7D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6" name="左大かっこ 115">
              <a:extLst>
                <a:ext uri="{FF2B5EF4-FFF2-40B4-BE49-F238E27FC236}">
                  <a16:creationId xmlns:a16="http://schemas.microsoft.com/office/drawing/2014/main" id="{B5C807AF-D3A5-6246-9511-5D4C08536A23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9" name="左大かっこ 118">
              <a:extLst>
                <a:ext uri="{FF2B5EF4-FFF2-40B4-BE49-F238E27FC236}">
                  <a16:creationId xmlns:a16="http://schemas.microsoft.com/office/drawing/2014/main" id="{17A004B7-2022-DD43-8EA1-785A79382FE9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69342E4E-65F2-EB46-9D78-8DFC000798EA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28E4163-8551-2041-BC2B-17D7350A522C}"/>
              </a:ext>
            </a:extLst>
          </p:cNvPr>
          <p:cNvSpPr/>
          <p:nvPr/>
        </p:nvSpPr>
        <p:spPr>
          <a:xfrm>
            <a:off x="8661174" y="175668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3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8A95F1AA-F8CD-6144-8E81-B100AA593834}"/>
              </a:ext>
            </a:extLst>
          </p:cNvPr>
          <p:cNvSpPr/>
          <p:nvPr/>
        </p:nvSpPr>
        <p:spPr>
          <a:xfrm>
            <a:off x="5878114" y="1805247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37" name="左大かっこ 136">
            <a:extLst>
              <a:ext uri="{FF2B5EF4-FFF2-40B4-BE49-F238E27FC236}">
                <a16:creationId xmlns:a16="http://schemas.microsoft.com/office/drawing/2014/main" id="{BAB91A4C-6172-1249-BEBB-16C7EA31A98E}"/>
              </a:ext>
            </a:extLst>
          </p:cNvPr>
          <p:cNvSpPr/>
          <p:nvPr/>
        </p:nvSpPr>
        <p:spPr>
          <a:xfrm>
            <a:off x="5722811" y="1756687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1" name="左大かっこ 140">
            <a:extLst>
              <a:ext uri="{FF2B5EF4-FFF2-40B4-BE49-F238E27FC236}">
                <a16:creationId xmlns:a16="http://schemas.microsoft.com/office/drawing/2014/main" id="{9B164AB5-9255-8640-81B9-42D1D5572CD6}"/>
              </a:ext>
            </a:extLst>
          </p:cNvPr>
          <p:cNvSpPr/>
          <p:nvPr/>
        </p:nvSpPr>
        <p:spPr>
          <a:xfrm flipH="1">
            <a:off x="8866457" y="1749775"/>
            <a:ext cx="102466" cy="799885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139CEFD6-D396-A045-B7A5-32595EB363B9}"/>
              </a:ext>
            </a:extLst>
          </p:cNvPr>
          <p:cNvSpPr/>
          <p:nvPr/>
        </p:nvSpPr>
        <p:spPr>
          <a:xfrm>
            <a:off x="5774065" y="1944000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/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E6EECBB4-222F-C546-BEA7-B38E0D8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9" y="1792531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4E759989-7F48-EC46-B42D-0DE54CB7A360}"/>
              </a:ext>
            </a:extLst>
          </p:cNvPr>
          <p:cNvSpPr/>
          <p:nvPr/>
        </p:nvSpPr>
        <p:spPr>
          <a:xfrm>
            <a:off x="6573239" y="1798469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30C7B154-B901-D04C-9AB2-938400417652}"/>
              </a:ext>
            </a:extLst>
          </p:cNvPr>
          <p:cNvSpPr/>
          <p:nvPr/>
        </p:nvSpPr>
        <p:spPr>
          <a:xfrm>
            <a:off x="6469190" y="193722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038D29ED-4A9D-354B-9C83-70F8AC4041F1}"/>
              </a:ext>
            </a:extLst>
          </p:cNvPr>
          <p:cNvSpPr/>
          <p:nvPr/>
        </p:nvSpPr>
        <p:spPr>
          <a:xfrm>
            <a:off x="7023068" y="1785866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E7FFB9A3-8046-DE48-A5CA-25FCD5B4C98F}"/>
              </a:ext>
            </a:extLst>
          </p:cNvPr>
          <p:cNvSpPr/>
          <p:nvPr/>
        </p:nvSpPr>
        <p:spPr>
          <a:xfrm>
            <a:off x="6919019" y="1924619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/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0" name="テキスト ボックス 199">
                <a:extLst>
                  <a:ext uri="{FF2B5EF4-FFF2-40B4-BE49-F238E27FC236}">
                    <a16:creationId xmlns:a16="http://schemas.microsoft.com/office/drawing/2014/main" id="{04599CC5-D821-BB4D-B7EF-E500AA00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49" y="1772555"/>
                <a:ext cx="506561" cy="332399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7E9B2F2B-0AA2-7A42-B1DE-5B3470A670C2}"/>
              </a:ext>
            </a:extLst>
          </p:cNvPr>
          <p:cNvSpPr/>
          <p:nvPr/>
        </p:nvSpPr>
        <p:spPr>
          <a:xfrm>
            <a:off x="7796549" y="1778493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9BF1D7FF-ABB8-AC4D-B199-D39857DBCF30}"/>
              </a:ext>
            </a:extLst>
          </p:cNvPr>
          <p:cNvSpPr/>
          <p:nvPr/>
        </p:nvSpPr>
        <p:spPr>
          <a:xfrm>
            <a:off x="7692500" y="1917246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EC478F5-2BE7-FE49-A892-F8475DEFFB1F}"/>
              </a:ext>
            </a:extLst>
          </p:cNvPr>
          <p:cNvSpPr/>
          <p:nvPr/>
        </p:nvSpPr>
        <p:spPr>
          <a:xfrm>
            <a:off x="8246378" y="1765891"/>
            <a:ext cx="160781" cy="7061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216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216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04" name="円/楕円 203">
            <a:extLst>
              <a:ext uri="{FF2B5EF4-FFF2-40B4-BE49-F238E27FC236}">
                <a16:creationId xmlns:a16="http://schemas.microsoft.com/office/drawing/2014/main" id="{ADF13EFC-D78C-FB48-97A7-E6A741F44430}"/>
              </a:ext>
            </a:extLst>
          </p:cNvPr>
          <p:cNvSpPr/>
          <p:nvPr/>
        </p:nvSpPr>
        <p:spPr>
          <a:xfrm>
            <a:off x="8142329" y="1904644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/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F5616928-8E32-1147-B060-1C8883F12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595" y="1789923"/>
                <a:ext cx="506561" cy="33239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円/楕円 205">
            <a:extLst>
              <a:ext uri="{FF2B5EF4-FFF2-40B4-BE49-F238E27FC236}">
                <a16:creationId xmlns:a16="http://schemas.microsoft.com/office/drawing/2014/main" id="{C1B39552-CBD5-DB48-AB7D-2515E068BB4C}"/>
              </a:ext>
            </a:extLst>
          </p:cNvPr>
          <p:cNvSpPr/>
          <p:nvPr/>
        </p:nvSpPr>
        <p:spPr>
          <a:xfrm>
            <a:off x="8591375" y="1922011"/>
            <a:ext cx="108299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endParaRPr lang="ja-JP" altLang="en-US" sz="2160">
              <a:solidFill>
                <a:prstClr val="white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1" name="円/楕円 210">
            <a:extLst>
              <a:ext uri="{FF2B5EF4-FFF2-40B4-BE49-F238E27FC236}">
                <a16:creationId xmlns:a16="http://schemas.microsoft.com/office/drawing/2014/main" id="{5123D04B-09FC-BD47-8B91-437638910392}"/>
              </a:ext>
            </a:extLst>
          </p:cNvPr>
          <p:cNvSpPr/>
          <p:nvPr/>
        </p:nvSpPr>
        <p:spPr>
          <a:xfrm>
            <a:off x="9422880" y="1899492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P1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F52114B7-6591-9346-B010-DCBDFB99A3F7}"/>
              </a:ext>
            </a:extLst>
          </p:cNvPr>
          <p:cNvSpPr txBox="1"/>
          <p:nvPr/>
        </p:nvSpPr>
        <p:spPr>
          <a:xfrm>
            <a:off x="9321450" y="1720052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/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47D8BBA-498E-9A4E-9D3C-3CFAC677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76" y="1425969"/>
                <a:ext cx="384913" cy="350865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/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DAB620-B4B2-9D4E-A94E-E338476A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673" y="1424392"/>
                <a:ext cx="37689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/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68E0D96-4EB8-E14B-96DB-2717D151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625" y="1430063"/>
                <a:ext cx="371127" cy="3508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/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713DE4C0-7F13-B749-88C9-85551845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957" y="1414997"/>
                <a:ext cx="482120" cy="3508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/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08279944-9CB1-1D41-A417-5AF416612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05" y="1408905"/>
                <a:ext cx="482120" cy="350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/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8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sz="1680"/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ECA0B5C5-811B-404D-AB46-BFE8AF5D7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43" y="1400726"/>
                <a:ext cx="482120" cy="350865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3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FA2E7BD4-6607-A579-A0BA-9C90F7D18C01}"/>
              </a:ext>
            </a:extLst>
          </p:cNvPr>
          <p:cNvGrpSpPr/>
          <p:nvPr/>
        </p:nvGrpSpPr>
        <p:grpSpPr>
          <a:xfrm>
            <a:off x="2073758" y="2893281"/>
            <a:ext cx="7895626" cy="1019708"/>
            <a:chOff x="525331" y="1322919"/>
            <a:chExt cx="7895626" cy="1019708"/>
          </a:xfrm>
        </p:grpSpPr>
        <p:sp>
          <p:nvSpPr>
            <p:cNvPr id="62" name="円/楕円 61">
              <a:extLst>
                <a:ext uri="{FF2B5EF4-FFF2-40B4-BE49-F238E27FC236}">
                  <a16:creationId xmlns:a16="http://schemas.microsoft.com/office/drawing/2014/main" id="{10BE5C03-6E00-2487-7E58-85DC9994C6BE}"/>
                </a:ext>
              </a:extLst>
            </p:cNvPr>
            <p:cNvSpPr/>
            <p:nvPr/>
          </p:nvSpPr>
          <p:spPr>
            <a:xfrm>
              <a:off x="2644759" y="1771621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3" name="左大かっこ 62">
              <a:extLst>
                <a:ext uri="{FF2B5EF4-FFF2-40B4-BE49-F238E27FC236}">
                  <a16:creationId xmlns:a16="http://schemas.microsoft.com/office/drawing/2014/main" id="{1F393A89-26FA-815B-1602-B1988D0328E9}"/>
                </a:ext>
              </a:extLst>
            </p:cNvPr>
            <p:cNvSpPr/>
            <p:nvPr/>
          </p:nvSpPr>
          <p:spPr>
            <a:xfrm>
              <a:off x="2560211" y="167081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4" name="左大かっこ 63">
              <a:extLst>
                <a:ext uri="{FF2B5EF4-FFF2-40B4-BE49-F238E27FC236}">
                  <a16:creationId xmlns:a16="http://schemas.microsoft.com/office/drawing/2014/main" id="{D7C64150-B391-2DA7-4C9A-B4E776FD2CC7}"/>
                </a:ext>
              </a:extLst>
            </p:cNvPr>
            <p:cNvSpPr/>
            <p:nvPr/>
          </p:nvSpPr>
          <p:spPr>
            <a:xfrm flipH="1">
              <a:off x="3135228" y="1670820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5" name="円/楕円 64">
              <a:extLst>
                <a:ext uri="{FF2B5EF4-FFF2-40B4-BE49-F238E27FC236}">
                  <a16:creationId xmlns:a16="http://schemas.microsoft.com/office/drawing/2014/main" id="{58A8CD8B-5A8D-A932-4DA4-CB4950C077C0}"/>
                </a:ext>
              </a:extLst>
            </p:cNvPr>
            <p:cNvSpPr/>
            <p:nvPr/>
          </p:nvSpPr>
          <p:spPr>
            <a:xfrm>
              <a:off x="2853193" y="197277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66" name="円/楕円 65">
              <a:extLst>
                <a:ext uri="{FF2B5EF4-FFF2-40B4-BE49-F238E27FC236}">
                  <a16:creationId xmlns:a16="http://schemas.microsoft.com/office/drawing/2014/main" id="{6777BB2A-3E86-2005-B3AC-830B24D942B6}"/>
                </a:ext>
              </a:extLst>
            </p:cNvPr>
            <p:cNvSpPr/>
            <p:nvPr/>
          </p:nvSpPr>
          <p:spPr>
            <a:xfrm>
              <a:off x="3050976" y="217393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FCDF7D39-60F6-92AD-91BC-68B4C0E5BCB0}"/>
                </a:ext>
              </a:extLst>
            </p:cNvPr>
            <p:cNvGrpSpPr/>
            <p:nvPr/>
          </p:nvGrpSpPr>
          <p:grpSpPr>
            <a:xfrm>
              <a:off x="1803229" y="1673723"/>
              <a:ext cx="647132" cy="666573"/>
              <a:chOff x="1000256" y="3453676"/>
              <a:chExt cx="647132" cy="666573"/>
            </a:xfrm>
          </p:grpSpPr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46CB489B-CF6C-7624-D36F-D8085209730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2127B9DD-0089-0829-CDAD-0F7B00872CB9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7" name="左大かっこ 116">
                <a:extLst>
                  <a:ext uri="{FF2B5EF4-FFF2-40B4-BE49-F238E27FC236}">
                    <a16:creationId xmlns:a16="http://schemas.microsoft.com/office/drawing/2014/main" id="{0E156E95-E7A0-97F7-0F07-CC0FBCC9B283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8" name="左大かっこ 117">
                <a:extLst>
                  <a:ext uri="{FF2B5EF4-FFF2-40B4-BE49-F238E27FC236}">
                    <a16:creationId xmlns:a16="http://schemas.microsoft.com/office/drawing/2014/main" id="{83866AA9-A5E7-A979-8915-8E2FA08DCCF7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F8D3E90-9663-B08B-DB04-97E255D24C85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/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F82D4BE-538E-8278-4D4F-E35BBB606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032" y="1712201"/>
                  <a:ext cx="422134" cy="5173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左大かっこ 68">
              <a:extLst>
                <a:ext uri="{FF2B5EF4-FFF2-40B4-BE49-F238E27FC236}">
                  <a16:creationId xmlns:a16="http://schemas.microsoft.com/office/drawing/2014/main" id="{8C212B78-23A5-05B4-FAF4-91D094339EDA}"/>
                </a:ext>
              </a:extLst>
            </p:cNvPr>
            <p:cNvSpPr/>
            <p:nvPr/>
          </p:nvSpPr>
          <p:spPr>
            <a:xfrm>
              <a:off x="3316536" y="16653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0" name="左大かっこ 69">
              <a:extLst>
                <a:ext uri="{FF2B5EF4-FFF2-40B4-BE49-F238E27FC236}">
                  <a16:creationId xmlns:a16="http://schemas.microsoft.com/office/drawing/2014/main" id="{C792C0A6-2384-1204-6ED8-E038A4593A08}"/>
                </a:ext>
              </a:extLst>
            </p:cNvPr>
            <p:cNvSpPr/>
            <p:nvPr/>
          </p:nvSpPr>
          <p:spPr>
            <a:xfrm flipH="1">
              <a:off x="3907775" y="166533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/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255DFD9-89E5-6317-FE3F-8AB2D9D3A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372" y="1712201"/>
                  <a:ext cx="422134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/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79A818D4-701F-E2DF-051E-94B942336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783" y="1710479"/>
                  <a:ext cx="42213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74F74D6F-0C24-5941-F5DE-5446056A8A88}"/>
                </a:ext>
              </a:extLst>
            </p:cNvPr>
            <p:cNvGrpSpPr/>
            <p:nvPr/>
          </p:nvGrpSpPr>
          <p:grpSpPr>
            <a:xfrm>
              <a:off x="525331" y="1665329"/>
              <a:ext cx="674453" cy="666573"/>
              <a:chOff x="972457" y="2663064"/>
              <a:chExt cx="674453" cy="666573"/>
            </a:xfrm>
          </p:grpSpPr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45D7C38-0FEF-380C-4791-A6FE814AD14B}"/>
                  </a:ext>
                </a:extLst>
              </p:cNvPr>
              <p:cNvSpPr/>
              <p:nvPr/>
            </p:nvSpPr>
            <p:spPr>
              <a:xfrm>
                <a:off x="1005300" y="2715683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12" name="グループ化 111">
                <a:extLst>
                  <a:ext uri="{FF2B5EF4-FFF2-40B4-BE49-F238E27FC236}">
                    <a16:creationId xmlns:a16="http://schemas.microsoft.com/office/drawing/2014/main" id="{F3701C3D-3619-087A-5A5D-FEC3F56E94BC}"/>
                  </a:ext>
                </a:extLst>
              </p:cNvPr>
              <p:cNvGrpSpPr/>
              <p:nvPr/>
            </p:nvGrpSpPr>
            <p:grpSpPr>
              <a:xfrm>
                <a:off x="972457" y="2663064"/>
                <a:ext cx="674453" cy="666573"/>
                <a:chOff x="1462419" y="107793"/>
                <a:chExt cx="361125" cy="356903"/>
              </a:xfrm>
            </p:grpSpPr>
            <p:sp>
              <p:nvSpPr>
                <p:cNvPr id="113" name="左大かっこ 112">
                  <a:extLst>
                    <a:ext uri="{FF2B5EF4-FFF2-40B4-BE49-F238E27FC236}">
                      <a16:creationId xmlns:a16="http://schemas.microsoft.com/office/drawing/2014/main" id="{B9BA7838-1B8C-3097-B4C9-79520014CF8B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4" name="左大かっこ 113">
                  <a:extLst>
                    <a:ext uri="{FF2B5EF4-FFF2-40B4-BE49-F238E27FC236}">
                      <a16:creationId xmlns:a16="http://schemas.microsoft.com/office/drawing/2014/main" id="{DFE2A78C-ABE4-FF05-8541-D3C47687C12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/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83B4592-082B-C797-156F-6EFE8EB6B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0775" y="1666418"/>
                  <a:ext cx="422134" cy="5173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3409AF-F866-0566-50E7-B573448AC493}"/>
                </a:ext>
              </a:extLst>
            </p:cNvPr>
            <p:cNvSpPr/>
            <p:nvPr/>
          </p:nvSpPr>
          <p:spPr>
            <a:xfrm>
              <a:off x="3350296" y="174096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1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2E77568F-4B6E-21E3-1A38-43514E3DEA9C}"/>
                </a:ext>
              </a:extLst>
            </p:cNvPr>
            <p:cNvSpPr/>
            <p:nvPr/>
          </p:nvSpPr>
          <p:spPr>
            <a:xfrm>
              <a:off x="3353400" y="1940015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2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E17B1BA-5B52-FEE3-E9A1-CC9598A7ECE9}"/>
                </a:ext>
              </a:extLst>
            </p:cNvPr>
            <p:cNvSpPr/>
            <p:nvPr/>
          </p:nvSpPr>
          <p:spPr>
            <a:xfrm>
              <a:off x="3347955" y="2148700"/>
              <a:ext cx="588498" cy="133200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3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7357034-E8D4-0E37-538B-45367DD8E4EA}"/>
                </a:ext>
              </a:extLst>
            </p:cNvPr>
            <p:cNvGrpSpPr/>
            <p:nvPr/>
          </p:nvGrpSpPr>
          <p:grpSpPr>
            <a:xfrm>
              <a:off x="4609280" y="1673723"/>
              <a:ext cx="762933" cy="666573"/>
              <a:chOff x="4609280" y="1673723"/>
              <a:chExt cx="762933" cy="666573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D92828F7-0B24-FCD6-7A0B-32631DA448C0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105" name="グループ化 104">
                <a:extLst>
                  <a:ext uri="{FF2B5EF4-FFF2-40B4-BE49-F238E27FC236}">
                    <a16:creationId xmlns:a16="http://schemas.microsoft.com/office/drawing/2014/main" id="{4948305A-3152-7E5C-34D6-E9520B788E0C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9" name="左大かっこ 108">
                  <a:extLst>
                    <a:ext uri="{FF2B5EF4-FFF2-40B4-BE49-F238E27FC236}">
                      <a16:creationId xmlns:a16="http://schemas.microsoft.com/office/drawing/2014/main" id="{20D8BF12-F492-2AE2-76CC-ACF93F11D5B6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10" name="左大かっこ 109">
                  <a:extLst>
                    <a:ext uri="{FF2B5EF4-FFF2-40B4-BE49-F238E27FC236}">
                      <a16:creationId xmlns:a16="http://schemas.microsoft.com/office/drawing/2014/main" id="{7417F719-07F4-F3B5-1D46-01A32699C669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06" name="円/楕円 105">
                <a:extLst>
                  <a:ext uri="{FF2B5EF4-FFF2-40B4-BE49-F238E27FC236}">
                    <a16:creationId xmlns:a16="http://schemas.microsoft.com/office/drawing/2014/main" id="{F888B05A-30D3-FEA0-C3F6-74A5C377D0DF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A33A13A-A892-DC11-7FF5-EBCBD8CEF194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A8F1AD0F-1182-1342-6428-32874FFC03F7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1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23164F4B-0573-D63E-F968-F2310BAA705B}"/>
                </a:ext>
              </a:extLst>
            </p:cNvPr>
            <p:cNvGrpSpPr/>
            <p:nvPr/>
          </p:nvGrpSpPr>
          <p:grpSpPr>
            <a:xfrm>
              <a:off x="5703661" y="1673723"/>
              <a:ext cx="762933" cy="666573"/>
              <a:chOff x="4609280" y="1673723"/>
              <a:chExt cx="762933" cy="666573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F865CF6A-2569-5223-947E-25F3286FBD9C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4B97D675-C03E-D403-C822-742E3D0928E2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102" name="左大かっこ 101">
                  <a:extLst>
                    <a:ext uri="{FF2B5EF4-FFF2-40B4-BE49-F238E27FC236}">
                      <a16:creationId xmlns:a16="http://schemas.microsoft.com/office/drawing/2014/main" id="{117A5FDB-D6E1-E12D-E8CA-B603E8F794C7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103" name="左大かっこ 102">
                  <a:extLst>
                    <a:ext uri="{FF2B5EF4-FFF2-40B4-BE49-F238E27FC236}">
                      <a16:creationId xmlns:a16="http://schemas.microsoft.com/office/drawing/2014/main" id="{B86BDEA9-0A04-722B-2BEF-E6F143386596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9" name="円/楕円 98">
                <a:extLst>
                  <a:ext uri="{FF2B5EF4-FFF2-40B4-BE49-F238E27FC236}">
                    <a16:creationId xmlns:a16="http://schemas.microsoft.com/office/drawing/2014/main" id="{04A38A37-EA20-E1B3-2ED1-0EC6B52D86A7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B02B7889-9111-4193-D6C4-99A4452631FC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5521F1C2-0F5D-9CAF-733F-5BF918F22138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2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17B38C7C-E880-0F52-FF91-F42FEF6A338D}"/>
                </a:ext>
              </a:extLst>
            </p:cNvPr>
            <p:cNvGrpSpPr/>
            <p:nvPr/>
          </p:nvGrpSpPr>
          <p:grpSpPr>
            <a:xfrm>
              <a:off x="6851853" y="1676054"/>
              <a:ext cx="762933" cy="666573"/>
              <a:chOff x="4609280" y="1673723"/>
              <a:chExt cx="762933" cy="666573"/>
            </a:xfrm>
          </p:grpSpPr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71CEFF0-711F-DB82-74B9-0D7B7D360333}"/>
                  </a:ext>
                </a:extLst>
              </p:cNvPr>
              <p:cNvSpPr/>
              <p:nvPr/>
            </p:nvSpPr>
            <p:spPr>
              <a:xfrm>
                <a:off x="4730603" y="1726342"/>
                <a:ext cx="598250" cy="5884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1E72FA45-CABB-7FB9-41C9-06D73ED45BDE}"/>
                  </a:ext>
                </a:extLst>
              </p:cNvPr>
              <p:cNvGrpSpPr/>
              <p:nvPr/>
            </p:nvGrpSpPr>
            <p:grpSpPr>
              <a:xfrm>
                <a:off x="4697760" y="1673723"/>
                <a:ext cx="674453" cy="666573"/>
                <a:chOff x="1462419" y="107793"/>
                <a:chExt cx="361125" cy="356903"/>
              </a:xfrm>
            </p:grpSpPr>
            <p:sp>
              <p:nvSpPr>
                <p:cNvPr id="95" name="左大かっこ 94">
                  <a:extLst>
                    <a:ext uri="{FF2B5EF4-FFF2-40B4-BE49-F238E27FC236}">
                      <a16:creationId xmlns:a16="http://schemas.microsoft.com/office/drawing/2014/main" id="{00990A77-5985-4131-5624-EB8988772C0E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96" name="左大かっこ 95">
                  <a:extLst>
                    <a:ext uri="{FF2B5EF4-FFF2-40B4-BE49-F238E27FC236}">
                      <a16:creationId xmlns:a16="http://schemas.microsoft.com/office/drawing/2014/main" id="{C3CB2A90-ECD6-F24C-E409-2EA8929094F5}"/>
                    </a:ext>
                  </a:extLst>
                </p:cNvPr>
                <p:cNvSpPr/>
                <p:nvPr/>
              </p:nvSpPr>
              <p:spPr>
                <a:xfrm flipH="1">
                  <a:off x="1777825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9221BACA-F9F0-2659-3D9A-D8AB5DD79283}"/>
                  </a:ext>
                </a:extLst>
              </p:cNvPr>
              <p:cNvSpPr/>
              <p:nvPr/>
            </p:nvSpPr>
            <p:spPr>
              <a:xfrm>
                <a:off x="4609280" y="1814315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F4533238-F4D2-9C48-493E-5C93916F08CE}"/>
                  </a:ext>
                </a:extLst>
              </p:cNvPr>
              <p:cNvSpPr/>
              <p:nvPr/>
            </p:nvSpPr>
            <p:spPr>
              <a:xfrm>
                <a:off x="4739934" y="17331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AAF32E1-1236-5A45-B19F-66DD851D7F66}"/>
                  </a:ext>
                </a:extLst>
              </p:cNvPr>
              <p:cNvSpPr/>
              <p:nvPr/>
            </p:nvSpPr>
            <p:spPr>
              <a:xfrm>
                <a:off x="4735801" y="1737155"/>
                <a:ext cx="588498" cy="133200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3</a:t>
                </a:r>
                <a:endParaRPr kumimoji="1" lang="ja-JP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81" name="円/楕円 80">
              <a:extLst>
                <a:ext uri="{FF2B5EF4-FFF2-40B4-BE49-F238E27FC236}">
                  <a16:creationId xmlns:a16="http://schemas.microsoft.com/office/drawing/2014/main" id="{E7BC1E10-7348-3C1F-BD05-95D68EB00036}"/>
                </a:ext>
              </a:extLst>
            </p:cNvPr>
            <p:cNvSpPr/>
            <p:nvPr/>
          </p:nvSpPr>
          <p:spPr>
            <a:xfrm>
              <a:off x="7941979" y="1581243"/>
              <a:ext cx="360000" cy="36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P4</a:t>
              </a: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B814CF7D-619C-E389-5C92-EB3C3082D048}"/>
                </a:ext>
              </a:extLst>
            </p:cNvPr>
            <p:cNvSpPr txBox="1"/>
            <p:nvPr/>
          </p:nvSpPr>
          <p:spPr>
            <a:xfrm>
              <a:off x="7849967" y="1431709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using</a:t>
              </a: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/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𝑄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テキスト ボックス 82">
                  <a:extLst>
                    <a:ext uri="{FF2B5EF4-FFF2-40B4-BE49-F238E27FC236}">
                      <a16:creationId xmlns:a16="http://schemas.microsoft.com/office/drawing/2014/main" id="{B8F016C8-ABC6-E62B-BF5D-E4F4A2666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063" y="1325183"/>
                  <a:ext cx="351827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/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l-GR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𝛬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971FEA3B-0FC0-BBA8-7897-743CF42C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016" y="1343246"/>
                  <a:ext cx="34047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/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  <a:cs typeface="+mn-cs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テキスト ボックス 84">
                  <a:extLst>
                    <a:ext uri="{FF2B5EF4-FFF2-40B4-BE49-F238E27FC236}">
                      <a16:creationId xmlns:a16="http://schemas.microsoft.com/office/drawing/2014/main" id="{F2B58DEF-399B-C4CC-8142-737395CFF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02" y="1366019"/>
                  <a:ext cx="32284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/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l-GR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79BB4B33-60DF-8FF5-A5B9-781BD070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795" y="1322919"/>
                  <a:ext cx="444224" cy="311560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/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FE9B1EC5-21EF-2F2C-9DCF-9A88056B6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122" y="1323259"/>
                  <a:ext cx="666913" cy="314702"/>
                </a:xfrm>
                <a:prstGeom prst="rect">
                  <a:avLst/>
                </a:prstGeom>
                <a:blipFill>
                  <a:blip r:embed="rId10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/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F2A5737B-F100-3FDF-7653-3D1A373D2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203" y="1327682"/>
                  <a:ext cx="666913" cy="315086"/>
                </a:xfrm>
                <a:prstGeom prst="rect">
                  <a:avLst/>
                </a:prstGeom>
                <a:blipFill>
                  <a:blip r:embed="rId11"/>
                  <a:stretch>
                    <a:fillRect r="-3774" b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/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ja-JP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140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oMath>
                    </m:oMathPara>
                  </a14:m>
                  <a:endParaRPr kumimoji="0" lang="ja-TH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23A9DC28-5407-A057-6A88-6DC1CC391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59" y="1341600"/>
                  <a:ext cx="666913" cy="316177"/>
                </a:xfrm>
                <a:prstGeom prst="rect">
                  <a:avLst/>
                </a:prstGeom>
                <a:blipFill>
                  <a:blip r:embed="rId12"/>
                  <a:stretch>
                    <a:fillRect r="-3774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673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円/楕円 174">
            <a:extLst>
              <a:ext uri="{FF2B5EF4-FFF2-40B4-BE49-F238E27FC236}">
                <a16:creationId xmlns:a16="http://schemas.microsoft.com/office/drawing/2014/main" id="{59444590-F788-C74D-8A99-4E007F9F58B5}"/>
              </a:ext>
            </a:extLst>
          </p:cNvPr>
          <p:cNvSpPr/>
          <p:nvPr/>
        </p:nvSpPr>
        <p:spPr>
          <a:xfrm>
            <a:off x="8842993" y="1807514"/>
            <a:ext cx="432000" cy="43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548640">
              <a:defRPr/>
            </a:pPr>
            <a:r>
              <a:rPr lang="en-US" altLang="ja-JP" sz="132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P4</a:t>
            </a:r>
            <a:endParaRPr lang="ja-JP" altLang="en-US" sz="132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11F174C-6566-154D-9E74-A1FA9C07BBA0}"/>
              </a:ext>
            </a:extLst>
          </p:cNvPr>
          <p:cNvSpPr txBox="1"/>
          <p:nvPr/>
        </p:nvSpPr>
        <p:spPr>
          <a:xfrm>
            <a:off x="8741563" y="1628074"/>
            <a:ext cx="64793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using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/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B4A8C67C-A460-2E4E-A04F-AC58A77F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88" y="1937907"/>
                <a:ext cx="506561" cy="332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/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981D71CC-071A-2348-9212-8AF562B0A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8" y="1933461"/>
                <a:ext cx="506561" cy="332399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EA0DF343-E380-E946-8B10-5CA4FAC0A603}"/>
              </a:ext>
            </a:extLst>
          </p:cNvPr>
          <p:cNvGrpSpPr/>
          <p:nvPr/>
        </p:nvGrpSpPr>
        <p:grpSpPr>
          <a:xfrm>
            <a:off x="2238131" y="1952279"/>
            <a:ext cx="540005" cy="799888"/>
            <a:chOff x="972452" y="2663064"/>
            <a:chExt cx="450004" cy="666573"/>
          </a:xfrm>
        </p:grpSpPr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AB4F04CA-85A6-C94B-925E-79BDA5B3178A}"/>
                </a:ext>
              </a:extLst>
            </p:cNvPr>
            <p:cNvSpPr/>
            <p:nvPr/>
          </p:nvSpPr>
          <p:spPr>
            <a:xfrm>
              <a:off x="1005300" y="2715683"/>
              <a:ext cx="379693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6B58E19F-BD2E-B047-B61B-D9E8A771DED0}"/>
                </a:ext>
              </a:extLst>
            </p:cNvPr>
            <p:cNvGrpSpPr/>
            <p:nvPr/>
          </p:nvGrpSpPr>
          <p:grpSpPr>
            <a:xfrm>
              <a:off x="972452" y="2663064"/>
              <a:ext cx="450004" cy="666573"/>
              <a:chOff x="1462419" y="107793"/>
              <a:chExt cx="240948" cy="356903"/>
            </a:xfrm>
          </p:grpSpPr>
          <p:sp>
            <p:nvSpPr>
              <p:cNvPr id="133" name="左大かっこ 132">
                <a:extLst>
                  <a:ext uri="{FF2B5EF4-FFF2-40B4-BE49-F238E27FC236}">
                    <a16:creationId xmlns:a16="http://schemas.microsoft.com/office/drawing/2014/main" id="{97925387-735E-9442-8FA5-6F937F0C8717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34" name="左大かっこ 133">
                <a:extLst>
                  <a:ext uri="{FF2B5EF4-FFF2-40B4-BE49-F238E27FC236}">
                    <a16:creationId xmlns:a16="http://schemas.microsoft.com/office/drawing/2014/main" id="{108D0E51-BD25-374A-83D4-DA423DCA2067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/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0DC0F71-109A-CD4B-828A-FE4BC9A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79" y="1943516"/>
                <a:ext cx="506561" cy="332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0F8F3A01-F016-6F4C-9C85-E128C237764D}"/>
              </a:ext>
            </a:extLst>
          </p:cNvPr>
          <p:cNvGrpSpPr/>
          <p:nvPr/>
        </p:nvGrpSpPr>
        <p:grpSpPr>
          <a:xfrm>
            <a:off x="6179587" y="1891733"/>
            <a:ext cx="646175" cy="799888"/>
            <a:chOff x="4609280" y="1673723"/>
            <a:chExt cx="538479" cy="666573"/>
          </a:xfrm>
        </p:grpSpPr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20B875A-58AA-394C-A2DF-AFDF5985FA0F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2166494-0675-C649-A006-1CEAD2E60875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44" name="左大かっこ 143">
                <a:extLst>
                  <a:ext uri="{FF2B5EF4-FFF2-40B4-BE49-F238E27FC236}">
                    <a16:creationId xmlns:a16="http://schemas.microsoft.com/office/drawing/2014/main" id="{033C838F-C67E-6242-BCA5-A88A9A81759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45" name="左大かっこ 144">
                <a:extLst>
                  <a:ext uri="{FF2B5EF4-FFF2-40B4-BE49-F238E27FC236}">
                    <a16:creationId xmlns:a16="http://schemas.microsoft.com/office/drawing/2014/main" id="{1C2F5CDA-5522-6F4E-A20F-04F618C31614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41" name="円/楕円 140">
              <a:extLst>
                <a:ext uri="{FF2B5EF4-FFF2-40B4-BE49-F238E27FC236}">
                  <a16:creationId xmlns:a16="http://schemas.microsoft.com/office/drawing/2014/main" id="{4EDADC8D-5801-384B-8A49-E1E8EFB357F9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79306B38-4A05-F141-A116-4E355DBA7944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3314796D-BB6E-9A44-8A96-CF28A8FFB57F}"/>
              </a:ext>
            </a:extLst>
          </p:cNvPr>
          <p:cNvSpPr/>
          <p:nvPr/>
        </p:nvSpPr>
        <p:spPr>
          <a:xfrm>
            <a:off x="6323654" y="1964378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1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E450594E-5147-E749-BBA8-A6341A4226B0}"/>
              </a:ext>
            </a:extLst>
          </p:cNvPr>
          <p:cNvGrpSpPr/>
          <p:nvPr/>
        </p:nvGrpSpPr>
        <p:grpSpPr>
          <a:xfrm>
            <a:off x="7410105" y="1891731"/>
            <a:ext cx="646175" cy="799888"/>
            <a:chOff x="4609280" y="1673723"/>
            <a:chExt cx="538479" cy="666573"/>
          </a:xfrm>
        </p:grpSpPr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9BFA2F7E-B793-4F42-9875-2B8E28814952}"/>
                </a:ext>
              </a:extLst>
            </p:cNvPr>
            <p:cNvSpPr/>
            <p:nvPr/>
          </p:nvSpPr>
          <p:spPr>
            <a:xfrm>
              <a:off x="4730603" y="1726342"/>
              <a:ext cx="370025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0A4D5906-F38A-DB4D-8E7B-9446BE3A6FEC}"/>
                </a:ext>
              </a:extLst>
            </p:cNvPr>
            <p:cNvGrpSpPr/>
            <p:nvPr/>
          </p:nvGrpSpPr>
          <p:grpSpPr>
            <a:xfrm>
              <a:off x="4697755" y="1673723"/>
              <a:ext cx="450004" cy="666573"/>
              <a:chOff x="1462419" y="107793"/>
              <a:chExt cx="240948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030A7B21-105A-A94C-97D0-849210547E1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69" name="左大かっこ 168">
                <a:extLst>
                  <a:ext uri="{FF2B5EF4-FFF2-40B4-BE49-F238E27FC236}">
                    <a16:creationId xmlns:a16="http://schemas.microsoft.com/office/drawing/2014/main" id="{80160C49-DADB-ED46-A293-0E0684EEB03D}"/>
                  </a:ext>
                </a:extLst>
              </p:cNvPr>
              <p:cNvSpPr/>
              <p:nvPr/>
            </p:nvSpPr>
            <p:spPr>
              <a:xfrm flipH="1">
                <a:off x="1657648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66" name="円/楕円 165">
              <a:extLst>
                <a:ext uri="{FF2B5EF4-FFF2-40B4-BE49-F238E27FC236}">
                  <a16:creationId xmlns:a16="http://schemas.microsoft.com/office/drawing/2014/main" id="{AB4ACD19-FE26-A74D-8860-6B54973582E2}"/>
                </a:ext>
              </a:extLst>
            </p:cNvPr>
            <p:cNvSpPr/>
            <p:nvPr/>
          </p:nvSpPr>
          <p:spPr>
            <a:xfrm>
              <a:off x="4609280" y="181431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40E1CB77-CBD6-0347-97F4-CE8B756EFEFE}"/>
                </a:ext>
              </a:extLst>
            </p:cNvPr>
            <p:cNvSpPr/>
            <p:nvPr/>
          </p:nvSpPr>
          <p:spPr>
            <a:xfrm>
              <a:off x="4739934" y="1733134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AD500871-AEC1-3940-99EC-C753EB23280B}"/>
              </a:ext>
            </a:extLst>
          </p:cNvPr>
          <p:cNvSpPr/>
          <p:nvPr/>
        </p:nvSpPr>
        <p:spPr>
          <a:xfrm>
            <a:off x="7543539" y="1966586"/>
            <a:ext cx="445576" cy="159840"/>
          </a:xfrm>
          <a:prstGeom prst="rect">
            <a:avLst/>
          </a:prstGeom>
          <a:solidFill>
            <a:srgbClr val="E11F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>
              <a:defRPr/>
            </a:pPr>
            <a:r>
              <a:rPr lang="en-US" altLang="ja-JP" sz="168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rPr>
              <a:t>2</a:t>
            </a:r>
            <a:endParaRPr lang="ja-JP" altLang="en-US" sz="1680">
              <a:solidFill>
                <a:prstClr val="black"/>
              </a:solidFill>
              <a:latin typeface="Calibri" panose="020F0502020204030204"/>
              <a:ea typeface="游ゴシック" panose="020B0400000000000000" pitchFamily="34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89FE0A-147E-BC46-8927-59C134161CF4}"/>
              </a:ext>
            </a:extLst>
          </p:cNvPr>
          <p:cNvGrpSpPr/>
          <p:nvPr/>
        </p:nvGrpSpPr>
        <p:grpSpPr>
          <a:xfrm>
            <a:off x="3271824" y="1939163"/>
            <a:ext cx="2125901" cy="813006"/>
            <a:chOff x="2218520" y="1615969"/>
            <a:chExt cx="1771584" cy="677505"/>
          </a:xfrm>
        </p:grpSpPr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687D55E5-A047-764B-899D-F8FF4D8F819C}"/>
                </a:ext>
              </a:extLst>
            </p:cNvPr>
            <p:cNvSpPr/>
            <p:nvPr/>
          </p:nvSpPr>
          <p:spPr>
            <a:xfrm>
              <a:off x="3060050" y="1724799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18" name="円/楕円 117">
              <a:extLst>
                <a:ext uri="{FF2B5EF4-FFF2-40B4-BE49-F238E27FC236}">
                  <a16:creationId xmlns:a16="http://schemas.microsoft.com/office/drawing/2014/main" id="{1763E761-0D71-A945-8A41-BB312E5F4A10}"/>
                </a:ext>
              </a:extLst>
            </p:cNvPr>
            <p:cNvSpPr/>
            <p:nvPr/>
          </p:nvSpPr>
          <p:spPr>
            <a:xfrm>
              <a:off x="3260171" y="191764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815A4631-68F4-1146-A1DF-62B0BA1F4F3F}"/>
                </a:ext>
              </a:extLst>
            </p:cNvPr>
            <p:cNvGrpSpPr/>
            <p:nvPr/>
          </p:nvGrpSpPr>
          <p:grpSpPr>
            <a:xfrm>
              <a:off x="2218520" y="1626901"/>
              <a:ext cx="647132" cy="666573"/>
              <a:chOff x="1000256" y="3453676"/>
              <a:chExt cx="647132" cy="666573"/>
            </a:xfrm>
          </p:grpSpPr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64ED9635-F54A-A841-A3C2-67D98949CDDA}"/>
                  </a:ext>
                </a:extLst>
              </p:cNvPr>
              <p:cNvSpPr/>
              <p:nvPr/>
            </p:nvSpPr>
            <p:spPr>
              <a:xfrm>
                <a:off x="1250118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2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8F6A2D7-3A9A-3E49-B12A-DFC8E6D13E8D}"/>
                  </a:ext>
                </a:extLst>
              </p:cNvPr>
              <p:cNvSpPr/>
              <p:nvPr/>
            </p:nvSpPr>
            <p:spPr>
              <a:xfrm>
                <a:off x="1438122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3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2" name="左大かっこ 121">
                <a:extLst>
                  <a:ext uri="{FF2B5EF4-FFF2-40B4-BE49-F238E27FC236}">
                    <a16:creationId xmlns:a16="http://schemas.microsoft.com/office/drawing/2014/main" id="{BC12100E-537D-5248-8214-08B39FA01190}"/>
                  </a:ext>
                </a:extLst>
              </p:cNvPr>
              <p:cNvSpPr/>
              <p:nvPr/>
            </p:nvSpPr>
            <p:spPr>
              <a:xfrm>
                <a:off x="1000256" y="3453676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3" name="左大かっこ 122">
                <a:extLst>
                  <a:ext uri="{FF2B5EF4-FFF2-40B4-BE49-F238E27FC236}">
                    <a16:creationId xmlns:a16="http://schemas.microsoft.com/office/drawing/2014/main" id="{C46B95E6-7B6D-6049-820B-FCF729A7D119}"/>
                  </a:ext>
                </a:extLst>
              </p:cNvPr>
              <p:cNvSpPr/>
              <p:nvPr/>
            </p:nvSpPr>
            <p:spPr>
              <a:xfrm flipH="1">
                <a:off x="1562000" y="345367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endParaRPr lang="ja-JP" altLang="en-US" sz="216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B0CB8ABD-5E08-7F4D-BB42-00F0BEC80E3E}"/>
                  </a:ext>
                </a:extLst>
              </p:cNvPr>
              <p:cNvSpPr/>
              <p:nvPr/>
            </p:nvSpPr>
            <p:spPr>
              <a:xfrm>
                <a:off x="1060106" y="3492017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48640">
                  <a:defRPr/>
                </a:pPr>
                <a:r>
                  <a:rPr lang="en-US" altLang="ja-JP" sz="1680" dirty="0">
                    <a:solidFill>
                      <a:prstClr val="black"/>
                    </a:solidFill>
                    <a:latin typeface="Calibri" panose="020F0502020204030204"/>
                    <a:ea typeface="游ゴシック" panose="020B0400000000000000" pitchFamily="34" charset="-128"/>
                  </a:rPr>
                  <a:t>1</a:t>
                </a:r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126" name="左大かっこ 125">
              <a:extLst>
                <a:ext uri="{FF2B5EF4-FFF2-40B4-BE49-F238E27FC236}">
                  <a16:creationId xmlns:a16="http://schemas.microsoft.com/office/drawing/2014/main" id="{A7FB9363-28D1-9941-8F1D-5DE20AC2BB0E}"/>
                </a:ext>
              </a:extLst>
            </p:cNvPr>
            <p:cNvSpPr/>
            <p:nvPr/>
          </p:nvSpPr>
          <p:spPr>
            <a:xfrm>
              <a:off x="3545252" y="1618508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27" name="左大かっこ 126">
              <a:extLst>
                <a:ext uri="{FF2B5EF4-FFF2-40B4-BE49-F238E27FC236}">
                  <a16:creationId xmlns:a16="http://schemas.microsoft.com/office/drawing/2014/main" id="{3FD69CCA-89F4-534A-A36A-B6BB0CD996C9}"/>
                </a:ext>
              </a:extLst>
            </p:cNvPr>
            <p:cNvSpPr/>
            <p:nvPr/>
          </p:nvSpPr>
          <p:spPr>
            <a:xfrm flipH="1">
              <a:off x="3904716" y="1618510"/>
              <a:ext cx="85388" cy="46166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6139835-7314-DC4A-AAE9-59C0CEC11FF1}"/>
                </a:ext>
              </a:extLst>
            </p:cNvPr>
            <p:cNvSpPr/>
            <p:nvPr/>
          </p:nvSpPr>
          <p:spPr>
            <a:xfrm>
              <a:off x="3579012" y="1694138"/>
              <a:ext cx="371313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1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F9977EB3-C3F5-1144-9A66-8BABB922B506}"/>
                </a:ext>
              </a:extLst>
            </p:cNvPr>
            <p:cNvSpPr/>
            <p:nvPr/>
          </p:nvSpPr>
          <p:spPr>
            <a:xfrm>
              <a:off x="3582116" y="1893193"/>
              <a:ext cx="368209" cy="133200"/>
            </a:xfrm>
            <a:prstGeom prst="rect">
              <a:avLst/>
            </a:prstGeom>
            <a:solidFill>
              <a:srgbClr val="E11F5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r>
                <a:rPr lang="en-US" altLang="ja-JP" sz="1680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rPr>
                <a:t>2</a:t>
              </a:r>
              <a:endParaRPr lang="ja-JP" altLang="en-US" sz="168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2" name="左大かっこ 171">
              <a:extLst>
                <a:ext uri="{FF2B5EF4-FFF2-40B4-BE49-F238E27FC236}">
                  <a16:creationId xmlns:a16="http://schemas.microsoft.com/office/drawing/2014/main" id="{BC102288-C249-8544-AE3F-CCA76F08A1C6}"/>
                </a:ext>
              </a:extLst>
            </p:cNvPr>
            <p:cNvSpPr/>
            <p:nvPr/>
          </p:nvSpPr>
          <p:spPr>
            <a:xfrm>
              <a:off x="2995945" y="1615969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173" name="左大かっこ 172">
              <a:extLst>
                <a:ext uri="{FF2B5EF4-FFF2-40B4-BE49-F238E27FC236}">
                  <a16:creationId xmlns:a16="http://schemas.microsoft.com/office/drawing/2014/main" id="{89B4B327-74C5-8842-AB78-523DACE59890}"/>
                </a:ext>
              </a:extLst>
            </p:cNvPr>
            <p:cNvSpPr/>
            <p:nvPr/>
          </p:nvSpPr>
          <p:spPr>
            <a:xfrm flipH="1">
              <a:off x="3360562" y="1615971"/>
              <a:ext cx="85387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48640">
                <a:defRPr/>
              </a:pPr>
              <a:endParaRPr lang="ja-JP" altLang="en-US" sz="2160">
                <a:solidFill>
                  <a:prstClr val="black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/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C350B4A-0CAE-BA41-9EC9-AAE8B9E1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398" y="1538476"/>
                <a:ext cx="386068" cy="350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/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1680" i="1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A15117B-A225-6641-822F-93DF2B4E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38" y="1534310"/>
                <a:ext cx="370743" cy="350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/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4864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8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游ゴシック" panose="020B0400000000000000" pitchFamily="34" charset="-128"/>
                        </a:rPr>
                        <m:t>𝐴</m:t>
                      </m:r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B07B4B1-6ADB-1240-ABD2-88EC0FC11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790" y="1539224"/>
                <a:ext cx="371127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/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68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3649BD4-4968-AE48-A780-12388968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81" y="1531074"/>
                <a:ext cx="490839" cy="3554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/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E39D4CDA-72CA-AB4D-9766-D7997728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48" y="1520728"/>
                <a:ext cx="800296" cy="359201"/>
              </a:xfrm>
              <a:prstGeom prst="rect">
                <a:avLst/>
              </a:prstGeom>
              <a:blipFill>
                <a:blip r:embed="rId9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/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68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8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ja-JP" sz="168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8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kumimoji="0" lang="ja-TH" sz="1680" b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564AA0C-8084-9141-B10B-29E43EDCB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05" y="1525576"/>
                <a:ext cx="800296" cy="359714"/>
              </a:xfrm>
              <a:prstGeom prst="rect">
                <a:avLst/>
              </a:prstGeom>
              <a:blipFill>
                <a:blip r:embed="rId10"/>
                <a:stretch>
                  <a:fillRect r="-9375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60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E3B32C-5BAF-A611-4A8D-135897DB3144}"/>
              </a:ext>
            </a:extLst>
          </p:cNvPr>
          <p:cNvGrpSpPr/>
          <p:nvPr/>
        </p:nvGrpSpPr>
        <p:grpSpPr>
          <a:xfrm>
            <a:off x="3578608" y="1196918"/>
            <a:ext cx="481952" cy="666573"/>
            <a:chOff x="3550538" y="1208086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0C1891E-2718-CFB7-933B-2C40D65E4AC5}"/>
                </a:ext>
              </a:extLst>
            </p:cNvPr>
            <p:cNvGrpSpPr/>
            <p:nvPr/>
          </p:nvGrpSpPr>
          <p:grpSpPr>
            <a:xfrm>
              <a:off x="3550538" y="1208086"/>
              <a:ext cx="481952" cy="666573"/>
              <a:chOff x="2993085" y="107794"/>
              <a:chExt cx="258051" cy="356903"/>
            </a:xfrm>
          </p:grpSpPr>
          <p:sp>
            <p:nvSpPr>
              <p:cNvPr id="15" name="左大かっこ 14">
                <a:extLst>
                  <a:ext uri="{FF2B5EF4-FFF2-40B4-BE49-F238E27FC236}">
                    <a16:creationId xmlns:a16="http://schemas.microsoft.com/office/drawing/2014/main" id="{55E23B9D-CABF-E74B-A1D2-7316C4D42204}"/>
                  </a:ext>
                </a:extLst>
              </p:cNvPr>
              <p:cNvSpPr/>
              <p:nvPr/>
            </p:nvSpPr>
            <p:spPr>
              <a:xfrm>
                <a:off x="2993085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左大かっこ 15">
                <a:extLst>
                  <a:ext uri="{FF2B5EF4-FFF2-40B4-BE49-F238E27FC236}">
                    <a16:creationId xmlns:a16="http://schemas.microsoft.com/office/drawing/2014/main" id="{38D653B2-5166-97AD-0543-6C4DA89BA863}"/>
                  </a:ext>
                </a:extLst>
              </p:cNvPr>
              <p:cNvSpPr/>
              <p:nvPr/>
            </p:nvSpPr>
            <p:spPr>
              <a:xfrm flipH="1">
                <a:off x="3205417" y="107795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3FAD209-4CED-AC18-CE39-8B4D8CEBFEA3}"/>
                </a:ext>
              </a:extLst>
            </p:cNvPr>
            <p:cNvGrpSpPr/>
            <p:nvPr/>
          </p:nvGrpSpPr>
          <p:grpSpPr>
            <a:xfrm>
              <a:off x="3635086" y="1308889"/>
              <a:ext cx="298683" cy="487697"/>
              <a:chOff x="3611192" y="1806580"/>
              <a:chExt cx="298683" cy="487697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C8D1B9A3-DA9D-CA8B-ED61-1F1FFCE5F43D}"/>
                  </a:ext>
                </a:extLst>
              </p:cNvPr>
              <p:cNvSpPr/>
              <p:nvPr/>
            </p:nvSpPr>
            <p:spPr>
              <a:xfrm>
                <a:off x="3611192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FAC90CDD-932E-E5DA-F997-1FD069D209EB}"/>
                  </a:ext>
                </a:extLst>
              </p:cNvPr>
              <p:cNvSpPr/>
              <p:nvPr/>
            </p:nvSpPr>
            <p:spPr>
              <a:xfrm>
                <a:off x="3611192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3A6B0EE0-39E1-539C-B97E-349E9C6D0116}"/>
                  </a:ext>
                </a:extLst>
              </p:cNvPr>
              <p:cNvSpPr/>
              <p:nvPr/>
            </p:nvSpPr>
            <p:spPr>
              <a:xfrm>
                <a:off x="3611192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7B7EAE5D-1BE9-371E-D5E9-57FB7D1D408B}"/>
                  </a:ext>
                </a:extLst>
              </p:cNvPr>
              <p:cNvSpPr/>
              <p:nvPr/>
            </p:nvSpPr>
            <p:spPr>
              <a:xfrm>
                <a:off x="3819626" y="1806580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BC36D395-4630-3293-BB3E-420D8B8295A5}"/>
                  </a:ext>
                </a:extLst>
              </p:cNvPr>
              <p:cNvSpPr/>
              <p:nvPr/>
            </p:nvSpPr>
            <p:spPr>
              <a:xfrm>
                <a:off x="3819626" y="2007734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B838ED90-642A-0C0C-D8AF-CB265CC21B15}"/>
                  </a:ext>
                </a:extLst>
              </p:cNvPr>
              <p:cNvSpPr/>
              <p:nvPr/>
            </p:nvSpPr>
            <p:spPr>
              <a:xfrm>
                <a:off x="3819626" y="2208889"/>
                <a:ext cx="90249" cy="8538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FBF609F-8C42-F7E4-C86D-269457BC8E33}"/>
              </a:ext>
            </a:extLst>
          </p:cNvPr>
          <p:cNvGrpSpPr/>
          <p:nvPr/>
        </p:nvGrpSpPr>
        <p:grpSpPr>
          <a:xfrm>
            <a:off x="2757589" y="1194627"/>
            <a:ext cx="481952" cy="666573"/>
            <a:chOff x="3710410" y="1147811"/>
            <a:chExt cx="481952" cy="66657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4E56F22-415F-6A1A-BD5D-256A9CB03849}"/>
                </a:ext>
              </a:extLst>
            </p:cNvPr>
            <p:cNvSpPr/>
            <p:nvPr/>
          </p:nvSpPr>
          <p:spPr>
            <a:xfrm>
              <a:off x="3745587" y="1186847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4E58D34-C8D8-6606-717B-2CCDFC850485}"/>
                </a:ext>
              </a:extLst>
            </p:cNvPr>
            <p:cNvGrpSpPr/>
            <p:nvPr/>
          </p:nvGrpSpPr>
          <p:grpSpPr>
            <a:xfrm>
              <a:off x="3710410" y="1147811"/>
              <a:ext cx="481952" cy="666573"/>
              <a:chOff x="1462419" y="107793"/>
              <a:chExt cx="258051" cy="356903"/>
            </a:xfrm>
          </p:grpSpPr>
          <p:sp>
            <p:nvSpPr>
              <p:cNvPr id="20" name="左大かっこ 19">
                <a:extLst>
                  <a:ext uri="{FF2B5EF4-FFF2-40B4-BE49-F238E27FC236}">
                    <a16:creationId xmlns:a16="http://schemas.microsoft.com/office/drawing/2014/main" id="{7AC578F5-4279-4255-14CC-0AD66446CC5F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左大かっこ 20">
                <a:extLst>
                  <a:ext uri="{FF2B5EF4-FFF2-40B4-BE49-F238E27FC236}">
                    <a16:creationId xmlns:a16="http://schemas.microsoft.com/office/drawing/2014/main" id="{435C7BE2-9E3F-228A-7929-6DF95001AC97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/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22CD97E-8E83-C3BE-D4AD-129307A29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21" y="1388661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/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06A0F1E-B3BD-F400-CA6E-D4586F85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51" y="1376913"/>
                <a:ext cx="422134" cy="517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/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D9957C-5A2A-F037-79CF-D0B47E71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98" y="1350474"/>
                <a:ext cx="422134" cy="51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3AF15C-F99C-8E1E-59AE-114348CDD1FC}"/>
              </a:ext>
            </a:extLst>
          </p:cNvPr>
          <p:cNvSpPr txBox="1"/>
          <p:nvPr/>
        </p:nvSpPr>
        <p:spPr>
          <a:xfrm>
            <a:off x="4056874" y="323391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つの列ベクトル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4E7260-2D30-158F-4BD5-87F0EC03281E}"/>
              </a:ext>
            </a:extLst>
          </p:cNvPr>
          <p:cNvSpPr txBox="1"/>
          <p:nvPr/>
        </p:nvSpPr>
        <p:spPr>
          <a:xfrm>
            <a:off x="5284676" y="3220601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つの数からなる</a:t>
            </a:r>
            <a:endParaRPr kumimoji="1" lang="en-US" altLang="ja-JP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EC5761-537F-8343-6105-864A181C3ADF}"/>
              </a:ext>
            </a:extLst>
          </p:cNvPr>
          <p:cNvSpPr txBox="1"/>
          <p:nvPr/>
        </p:nvSpPr>
        <p:spPr>
          <a:xfrm>
            <a:off x="3301928" y="3238719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E66071-39AF-FB8D-26AC-8C7897BBD7B6}"/>
              </a:ext>
            </a:extLst>
          </p:cNvPr>
          <p:cNvSpPr txBox="1"/>
          <p:nvPr/>
        </p:nvSpPr>
        <p:spPr>
          <a:xfrm>
            <a:off x="2431866" y="32488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Meiryo" panose="020B0604030504040204" pitchFamily="34" charset="-128"/>
                <a:ea typeface="Meiryo" panose="020B0604030504040204" pitchFamily="34" charset="-128"/>
              </a:rPr>
              <a:t>1 </a:t>
            </a:r>
            <a:r>
              <a:rPr kumimoji="1" lang="ja-JP" altLang="en-US" sz="1050">
                <a:latin typeface="Meiryo" panose="020B0604030504040204" pitchFamily="34" charset="-128"/>
                <a:ea typeface="Meiryo" panose="020B0604030504040204" pitchFamily="34" charset="-128"/>
              </a:rPr>
              <a:t>つの行列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97D1B2E-3F7A-1770-B57B-32C5F712A8EF}"/>
              </a:ext>
            </a:extLst>
          </p:cNvPr>
          <p:cNvGrpSpPr/>
          <p:nvPr/>
        </p:nvGrpSpPr>
        <p:grpSpPr>
          <a:xfrm>
            <a:off x="4428698" y="1191036"/>
            <a:ext cx="481952" cy="666573"/>
            <a:chOff x="4505756" y="1203784"/>
            <a:chExt cx="481952" cy="66657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AF2A291-F597-CAE1-0531-4C67F0A23616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DE4E464-7CE6-461B-F9A9-A3240210E3C8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95CF7B2D-99DA-8775-DC19-BBDA8BEA0F06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33" name="左大かっこ 32">
                <a:extLst>
                  <a:ext uri="{FF2B5EF4-FFF2-40B4-BE49-F238E27FC236}">
                    <a16:creationId xmlns:a16="http://schemas.microsoft.com/office/drawing/2014/main" id="{A45E80FA-40CB-7A82-B1A3-524A3EB825A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左大かっこ 33">
                <a:extLst>
                  <a:ext uri="{FF2B5EF4-FFF2-40B4-BE49-F238E27FC236}">
                    <a16:creationId xmlns:a16="http://schemas.microsoft.com/office/drawing/2014/main" id="{4AFEF8C6-6D0D-CAED-1AB5-BBFF024B9FD6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BA6F5C-675B-AD3C-8ABE-A37793C9F2DD}"/>
              </a:ext>
            </a:extLst>
          </p:cNvPr>
          <p:cNvGrpSpPr/>
          <p:nvPr/>
        </p:nvGrpSpPr>
        <p:grpSpPr>
          <a:xfrm>
            <a:off x="5240953" y="1180984"/>
            <a:ext cx="481952" cy="666573"/>
            <a:chOff x="5560593" y="1202204"/>
            <a:chExt cx="481952" cy="666573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39A56DA-7C52-EDC4-7F2E-BFA0AC924B6D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7" name="左大かっこ 56">
                <a:extLst>
                  <a:ext uri="{FF2B5EF4-FFF2-40B4-BE49-F238E27FC236}">
                    <a16:creationId xmlns:a16="http://schemas.microsoft.com/office/drawing/2014/main" id="{1FC91694-878C-77EC-716C-4AEAA832D3AB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F73340BB-BE0E-0F8B-4B3F-8F6535434F6C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C2BFA18-97BA-7C23-8699-766D2CA93774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E3C4653-52C3-95EC-74C6-6F639191DCF8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BCF2176E-C073-F2DA-C3DF-47A2D0EA9BAF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2A40FEF-B868-F754-92DF-47F2E2E46481}"/>
              </a:ext>
            </a:extLst>
          </p:cNvPr>
          <p:cNvSpPr/>
          <p:nvPr/>
        </p:nvSpPr>
        <p:spPr>
          <a:xfrm>
            <a:off x="2793056" y="2265154"/>
            <a:ext cx="409544" cy="588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B2162D8-1B35-423B-0E79-2E953AA97474}"/>
              </a:ext>
            </a:extLst>
          </p:cNvPr>
          <p:cNvGrpSpPr/>
          <p:nvPr/>
        </p:nvGrpSpPr>
        <p:grpSpPr>
          <a:xfrm>
            <a:off x="5275384" y="2235138"/>
            <a:ext cx="406132" cy="663006"/>
            <a:chOff x="5065254" y="2438330"/>
            <a:chExt cx="406132" cy="663006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D78685C-9ADB-2389-DDE6-FDD5D8DF9CFA}"/>
                </a:ext>
              </a:extLst>
            </p:cNvPr>
            <p:cNvSpPr/>
            <p:nvPr/>
          </p:nvSpPr>
          <p:spPr>
            <a:xfrm rot="5400000">
              <a:off x="5194526" y="257812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C376541D-926A-D9FC-A901-EC59233F1CC8}"/>
                </a:ext>
              </a:extLst>
            </p:cNvPr>
            <p:cNvSpPr/>
            <p:nvPr/>
          </p:nvSpPr>
          <p:spPr>
            <a:xfrm rot="5400000">
              <a:off x="5205768" y="2309511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9FF664-8033-FFA6-3EBD-32F774C511B1}"/>
                </a:ext>
              </a:extLst>
            </p:cNvPr>
            <p:cNvSpPr/>
            <p:nvPr/>
          </p:nvSpPr>
          <p:spPr>
            <a:xfrm rot="5400000">
              <a:off x="5194073" y="2835717"/>
              <a:ext cx="136800" cy="394437"/>
            </a:xfrm>
            <a:prstGeom prst="rect">
              <a:avLst/>
            </a:prstGeom>
            <a:solidFill>
              <a:srgbClr val="E11F5B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5DB48BAC-F755-3EC6-C3D9-D62C4B1C860F}"/>
              </a:ext>
            </a:extLst>
          </p:cNvPr>
          <p:cNvGrpSpPr/>
          <p:nvPr/>
        </p:nvGrpSpPr>
        <p:grpSpPr>
          <a:xfrm>
            <a:off x="4461446" y="2199771"/>
            <a:ext cx="379010" cy="745198"/>
            <a:chOff x="4251316" y="2402963"/>
            <a:chExt cx="379010" cy="745198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A5EE3D02-FDA6-29CA-A739-C72849657DD5}"/>
                </a:ext>
              </a:extLst>
            </p:cNvPr>
            <p:cNvSpPr/>
            <p:nvPr/>
          </p:nvSpPr>
          <p:spPr>
            <a:xfrm>
              <a:off x="4251316" y="2415589"/>
              <a:ext cx="157241" cy="732572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6ECBF59-407F-5F56-D101-5930EF9CC755}"/>
                </a:ext>
              </a:extLst>
            </p:cNvPr>
            <p:cNvSpPr/>
            <p:nvPr/>
          </p:nvSpPr>
          <p:spPr>
            <a:xfrm>
              <a:off x="4488996" y="2402963"/>
              <a:ext cx="141330" cy="745197"/>
            </a:xfrm>
            <a:prstGeom prst="rect">
              <a:avLst/>
            </a:prstGeom>
            <a:solidFill>
              <a:srgbClr val="2EB77C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AF80CD9-6ADE-29CF-0336-79439BA88C4C}"/>
              </a:ext>
            </a:extLst>
          </p:cNvPr>
          <p:cNvGrpSpPr/>
          <p:nvPr/>
        </p:nvGrpSpPr>
        <p:grpSpPr>
          <a:xfrm>
            <a:off x="3673806" y="2255625"/>
            <a:ext cx="316434" cy="606565"/>
            <a:chOff x="3463676" y="2458817"/>
            <a:chExt cx="316434" cy="606565"/>
          </a:xfrm>
        </p:grpSpPr>
        <p:sp>
          <p:nvSpPr>
            <p:cNvPr id="68" name="円/楕円 67">
              <a:extLst>
                <a:ext uri="{FF2B5EF4-FFF2-40B4-BE49-F238E27FC236}">
                  <a16:creationId xmlns:a16="http://schemas.microsoft.com/office/drawing/2014/main" id="{61EA35C6-556D-AAA0-B611-3C37B170CCA9}"/>
                </a:ext>
              </a:extLst>
            </p:cNvPr>
            <p:cNvSpPr/>
            <p:nvPr/>
          </p:nvSpPr>
          <p:spPr>
            <a:xfrm>
              <a:off x="3463676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円/楕円 68">
              <a:extLst>
                <a:ext uri="{FF2B5EF4-FFF2-40B4-BE49-F238E27FC236}">
                  <a16:creationId xmlns:a16="http://schemas.microsoft.com/office/drawing/2014/main" id="{CDE868FB-B1A8-FE1A-C8D3-D2B0E8EA7376}"/>
                </a:ext>
              </a:extLst>
            </p:cNvPr>
            <p:cNvSpPr/>
            <p:nvPr/>
          </p:nvSpPr>
          <p:spPr>
            <a:xfrm>
              <a:off x="3463676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019BACCA-4A02-411C-ED57-3A592F157844}"/>
                </a:ext>
              </a:extLst>
            </p:cNvPr>
            <p:cNvSpPr/>
            <p:nvPr/>
          </p:nvSpPr>
          <p:spPr>
            <a:xfrm>
              <a:off x="3463676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B651E436-54D5-215F-DDC2-B9E3A887523C}"/>
                </a:ext>
              </a:extLst>
            </p:cNvPr>
            <p:cNvSpPr/>
            <p:nvPr/>
          </p:nvSpPr>
          <p:spPr>
            <a:xfrm>
              <a:off x="3672110" y="2458817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41C4719-801A-E399-3D3F-125DF73B1C92}"/>
                </a:ext>
              </a:extLst>
            </p:cNvPr>
            <p:cNvSpPr/>
            <p:nvPr/>
          </p:nvSpPr>
          <p:spPr>
            <a:xfrm>
              <a:off x="3672110" y="2708099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円/楕円 72">
              <a:extLst>
                <a:ext uri="{FF2B5EF4-FFF2-40B4-BE49-F238E27FC236}">
                  <a16:creationId xmlns:a16="http://schemas.microsoft.com/office/drawing/2014/main" id="{04412F8E-A40C-7C23-44A6-5640FEE4DBF1}"/>
                </a:ext>
              </a:extLst>
            </p:cNvPr>
            <p:cNvSpPr/>
            <p:nvPr/>
          </p:nvSpPr>
          <p:spPr>
            <a:xfrm>
              <a:off x="3672110" y="2957382"/>
              <a:ext cx="108000" cy="108000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/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ja-JP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1  4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2  5</m:t>
                            </m:r>
                          </m:e>
                          <m:e>
                            <m:r>
                              <a:rPr kumimoji="1" lang="en-US" altLang="ja-JP" b="0" i="1">
                                <a:latin typeface="Cambria Math" panose="02040503050406030204" pitchFamily="18" charset="0"/>
                              </a:rPr>
                              <m:t>3  6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B0768DB-AB08-8BCA-F502-48415739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28" y="2181314"/>
                <a:ext cx="3068105" cy="732573"/>
              </a:xfrm>
              <a:prstGeom prst="rect">
                <a:avLst/>
              </a:prstGeom>
              <a:blipFill>
                <a:blip r:embed="rId4"/>
                <a:stretch>
                  <a:fillRect l="-2479" t="-5085" b="-20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69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5167D8A5-30DD-0A4E-929D-1F3517498DB1}"/>
              </a:ext>
            </a:extLst>
          </p:cNvPr>
          <p:cNvSpPr/>
          <p:nvPr/>
        </p:nvSpPr>
        <p:spPr>
          <a:xfrm>
            <a:off x="5023364" y="3090568"/>
            <a:ext cx="2306452" cy="2143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AA0BB18F-1713-F143-9DE2-0D4DAD383281}"/>
              </a:ext>
            </a:extLst>
          </p:cNvPr>
          <p:cNvSpPr/>
          <p:nvPr/>
        </p:nvSpPr>
        <p:spPr>
          <a:xfrm>
            <a:off x="5476077" y="3956695"/>
            <a:ext cx="2260427" cy="553219"/>
          </a:xfrm>
          <a:prstGeom prst="roundRect">
            <a:avLst>
              <a:gd name="adj" fmla="val 423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B2CD5BCD-68A0-974D-9EE3-9193E81A26C7}"/>
              </a:ext>
            </a:extLst>
          </p:cNvPr>
          <p:cNvSpPr/>
          <p:nvPr/>
        </p:nvSpPr>
        <p:spPr>
          <a:xfrm>
            <a:off x="5018163" y="2714213"/>
            <a:ext cx="3345494" cy="2744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6F34F11-E8A3-FF40-95F6-498ABCE2C535}"/>
              </a:ext>
            </a:extLst>
          </p:cNvPr>
          <p:cNvSpPr/>
          <p:nvPr/>
        </p:nvSpPr>
        <p:spPr>
          <a:xfrm>
            <a:off x="2806267" y="3427763"/>
            <a:ext cx="2937641" cy="13331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9FCC9F-E766-7948-A49C-0CD8F68F2B53}"/>
              </a:ext>
            </a:extLst>
          </p:cNvPr>
          <p:cNvSpPr txBox="1"/>
          <p:nvPr/>
        </p:nvSpPr>
        <p:spPr>
          <a:xfrm>
            <a:off x="6331170" y="275602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700E22-A982-5046-86A0-AB6758E58CE0}"/>
              </a:ext>
            </a:extLst>
          </p:cNvPr>
          <p:cNvSpPr txBox="1"/>
          <p:nvPr/>
        </p:nvSpPr>
        <p:spPr>
          <a:xfrm>
            <a:off x="3807533" y="347102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直交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0573DC-E36D-E246-B42D-E2EDF8AE0E8B}"/>
              </a:ext>
            </a:extLst>
          </p:cNvPr>
          <p:cNvSpPr txBox="1"/>
          <p:nvPr/>
        </p:nvSpPr>
        <p:spPr>
          <a:xfrm>
            <a:off x="5655031" y="3186251"/>
            <a:ext cx="1219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b="1">
                <a:latin typeface="Meiryo" panose="020B0604030504040204" pitchFamily="34" charset="-128"/>
                <a:ea typeface="Meiryo" panose="020B0604030504040204" pitchFamily="34" charset="-128"/>
              </a:rPr>
              <a:t>半正定値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0C4E6E-D295-3340-8B22-E3A96D3EA0EC}"/>
              </a:ext>
            </a:extLst>
          </p:cNvPr>
          <p:cNvSpPr txBox="1"/>
          <p:nvPr/>
        </p:nvSpPr>
        <p:spPr>
          <a:xfrm>
            <a:off x="5872970" y="4278289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E02A856-CCFA-6642-AF34-5698ADCEBED0}"/>
              </a:ext>
            </a:extLst>
          </p:cNvPr>
          <p:cNvSpPr/>
          <p:nvPr/>
        </p:nvSpPr>
        <p:spPr>
          <a:xfrm>
            <a:off x="2426665" y="2521857"/>
            <a:ext cx="6489089" cy="3160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57A05-5538-0747-B3AC-2447FBA2D6EC}"/>
              </a:ext>
            </a:extLst>
          </p:cNvPr>
          <p:cNvSpPr txBox="1"/>
          <p:nvPr/>
        </p:nvSpPr>
        <p:spPr>
          <a:xfrm>
            <a:off x="4658166" y="2643854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/>
              <p:nvPr/>
            </p:nvSpPr>
            <p:spPr>
              <a:xfrm>
                <a:off x="3042167" y="424786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4C150E1-F565-5C47-8A82-0BE0DA97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67" y="4247866"/>
                <a:ext cx="719050" cy="254044"/>
              </a:xfrm>
              <a:prstGeom prst="rect">
                <a:avLst/>
              </a:prstGeom>
              <a:blipFill>
                <a:blip r:embed="rId2"/>
                <a:stretch>
                  <a:fillRect l="-689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/>
              <p:nvPr/>
            </p:nvSpPr>
            <p:spPr>
              <a:xfrm>
                <a:off x="7107475" y="339309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0DBB8B-46F2-FA46-9739-542F9F88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5" y="3393092"/>
                <a:ext cx="719050" cy="254044"/>
              </a:xfrm>
              <a:prstGeom prst="rect">
                <a:avLst/>
              </a:prstGeom>
              <a:blipFill>
                <a:blip r:embed="rId3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B5B584-0B59-154F-AE8B-675B6C4F58A0}"/>
              </a:ext>
            </a:extLst>
          </p:cNvPr>
          <p:cNvSpPr txBox="1"/>
          <p:nvPr/>
        </p:nvSpPr>
        <p:spPr>
          <a:xfrm>
            <a:off x="5588204" y="4616501"/>
            <a:ext cx="909740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正定値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/>
              <p:nvPr/>
            </p:nvSpPr>
            <p:spPr>
              <a:xfrm>
                <a:off x="3109296" y="3677641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CEA2CCF-CB1F-7E4B-BEDF-B0E58925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296" y="3677641"/>
                <a:ext cx="719050" cy="155042"/>
              </a:xfrm>
              <a:prstGeom prst="rect">
                <a:avLst/>
              </a:prstGeom>
              <a:blipFill>
                <a:blip r:embed="rId4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/>
              <p:nvPr/>
            </p:nvSpPr>
            <p:spPr>
              <a:xfrm>
                <a:off x="2867614" y="3850105"/>
                <a:ext cx="109239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 |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|=1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B4BE75-95F8-7E4D-B5F3-34F9EBD5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14" y="3850105"/>
                <a:ext cx="1092390" cy="152349"/>
              </a:xfrm>
              <a:prstGeom prst="rect">
                <a:avLst/>
              </a:prstGeom>
              <a:blipFill>
                <a:blip r:embed="rId5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/>
              <p:nvPr/>
            </p:nvSpPr>
            <p:spPr>
              <a:xfrm>
                <a:off x="6910061" y="3002348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F850089-0380-0B47-B5AA-32EAB56AE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061" y="3002348"/>
                <a:ext cx="719050" cy="152349"/>
              </a:xfrm>
              <a:prstGeom prst="rect">
                <a:avLst/>
              </a:prstGeom>
              <a:blipFill>
                <a:blip r:embed="rId6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/>
              <p:nvPr/>
            </p:nvSpPr>
            <p:spPr>
              <a:xfrm>
                <a:off x="5643197" y="3400299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0A72196-B3C2-0F4A-88DF-2FB91B50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97" y="3400299"/>
                <a:ext cx="719050" cy="152349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/>
              <p:nvPr/>
            </p:nvSpPr>
            <p:spPr>
              <a:xfrm>
                <a:off x="5666337" y="4869904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FA3EA0-C73F-6540-ABFD-7E9F0A32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37" y="4869904"/>
                <a:ext cx="719050" cy="152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/>
              <p:nvPr/>
            </p:nvSpPr>
            <p:spPr>
              <a:xfrm>
                <a:off x="4624782" y="2861261"/>
                <a:ext cx="719050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𝐴𝐴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F5D2F9CD-3579-9848-BD61-8928D4D36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782" y="2861261"/>
                <a:ext cx="719050" cy="155042"/>
              </a:xfrm>
              <a:prstGeom prst="rect">
                <a:avLst/>
              </a:prstGeom>
              <a:blipFill>
                <a:blip r:embed="rId9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/>
              <p:nvPr/>
            </p:nvSpPr>
            <p:spPr>
              <a:xfrm>
                <a:off x="4622433" y="3022875"/>
                <a:ext cx="719050" cy="197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118E6B8-8F62-A24C-B8C7-DC991865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433" y="3022875"/>
                <a:ext cx="719050" cy="197298"/>
              </a:xfrm>
              <a:prstGeom prst="rect">
                <a:avLst/>
              </a:prstGeom>
              <a:blipFill>
                <a:blip r:embed="rId10"/>
                <a:stretch>
                  <a:fillRect l="-5172" t="-12500" r="-517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>
            <a:extLst>
              <a:ext uri="{FF2B5EF4-FFF2-40B4-BE49-F238E27FC236}">
                <a16:creationId xmlns:a16="http://schemas.microsoft.com/office/drawing/2014/main" id="{747F2193-208F-AD44-9916-42A5EFDE58F0}"/>
              </a:ext>
            </a:extLst>
          </p:cNvPr>
          <p:cNvSpPr/>
          <p:nvPr/>
        </p:nvSpPr>
        <p:spPr>
          <a:xfrm>
            <a:off x="2019978" y="2054070"/>
            <a:ext cx="7304408" cy="3728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E6726F-341A-7542-87B0-480667061F6E}"/>
              </a:ext>
            </a:extLst>
          </p:cNvPr>
          <p:cNvSpPr txBox="1"/>
          <p:nvPr/>
        </p:nvSpPr>
        <p:spPr>
          <a:xfrm>
            <a:off x="5190215" y="2044943"/>
            <a:ext cx="1402742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対角化可能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/>
              <p:nvPr/>
            </p:nvSpPr>
            <p:spPr>
              <a:xfrm>
                <a:off x="6008241" y="2246523"/>
                <a:ext cx="928808" cy="19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85C1313-57D9-1342-BF3C-17644971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41" y="2246523"/>
                <a:ext cx="928808" cy="193771"/>
              </a:xfrm>
              <a:prstGeom prst="rect">
                <a:avLst/>
              </a:prstGeom>
              <a:blipFill>
                <a:blip r:embed="rId11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/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46DEF32E-4A41-E94F-B01A-1BB1BC0CC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9" y="2447916"/>
                <a:ext cx="719050" cy="25404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/>
              <p:nvPr/>
            </p:nvSpPr>
            <p:spPr>
              <a:xfrm>
                <a:off x="7153077" y="2523906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0E64B2-6CB5-0A42-8431-6D7D3027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77" y="2523906"/>
                <a:ext cx="719050" cy="25404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>
            <a:extLst>
              <a:ext uri="{FF2B5EF4-FFF2-40B4-BE49-F238E27FC236}">
                <a16:creationId xmlns:a16="http://schemas.microsoft.com/office/drawing/2014/main" id="{5DF21DCC-71F2-D840-8CCC-5A148E641DFA}"/>
              </a:ext>
            </a:extLst>
          </p:cNvPr>
          <p:cNvSpPr/>
          <p:nvPr/>
        </p:nvSpPr>
        <p:spPr>
          <a:xfrm>
            <a:off x="1733538" y="1144742"/>
            <a:ext cx="8215702" cy="49631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/>
              <p:nvPr/>
            </p:nvSpPr>
            <p:spPr>
              <a:xfrm>
                <a:off x="5237284" y="1131900"/>
                <a:ext cx="1366057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正方行列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99741E-56B7-D844-98D1-955C4F5F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84" y="1131900"/>
                <a:ext cx="1366057" cy="286104"/>
              </a:xfrm>
              <a:prstGeom prst="rect">
                <a:avLst/>
              </a:prstGeom>
              <a:blipFill>
                <a:blip r:embed="rId14"/>
                <a:stretch>
                  <a:fillRect l="-926" t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/>
              <p:nvPr/>
            </p:nvSpPr>
            <p:spPr>
              <a:xfrm>
                <a:off x="3083933" y="1823864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F3E3310-B650-654B-99D1-D42CD36ED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33" y="1823864"/>
                <a:ext cx="719050" cy="254044"/>
              </a:xfrm>
              <a:prstGeom prst="rect">
                <a:avLst/>
              </a:prstGeom>
              <a:blipFill>
                <a:blip r:embed="rId1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円/楕円 49">
            <a:extLst>
              <a:ext uri="{FF2B5EF4-FFF2-40B4-BE49-F238E27FC236}">
                <a16:creationId xmlns:a16="http://schemas.microsoft.com/office/drawing/2014/main" id="{ADCEC2E1-C343-6349-B68B-5E9D3AE54D71}"/>
              </a:ext>
            </a:extLst>
          </p:cNvPr>
          <p:cNvSpPr/>
          <p:nvPr/>
        </p:nvSpPr>
        <p:spPr>
          <a:xfrm>
            <a:off x="1439824" y="414125"/>
            <a:ext cx="8917705" cy="607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/>
              <p:nvPr/>
            </p:nvSpPr>
            <p:spPr>
              <a:xfrm>
                <a:off x="5317611" y="417282"/>
                <a:ext cx="1360879" cy="28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59" b="1">
                    <a:latin typeface="Meiryo" panose="020B0604030504040204" pitchFamily="34" charset="-128"/>
                    <a:ea typeface="Meiryo" panose="020B0604030504040204" pitchFamily="34" charset="-128"/>
                  </a:rPr>
                  <a:t>行列</a:t>
                </a:r>
                <a:r>
                  <a:rPr lang="en-US" altLang="ja-JP" sz="1259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1081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108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sz="108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endParaRPr lang="ja-JP" altLang="en-US" sz="108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BD344F7-89C0-B041-A2A8-288367E3B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611" y="417282"/>
                <a:ext cx="1360879" cy="28610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E4C0801-EA7B-4A41-8D89-68B921F885B4}"/>
              </a:ext>
            </a:extLst>
          </p:cNvPr>
          <p:cNvCxnSpPr>
            <a:cxnSpLocks/>
          </p:cNvCxnSpPr>
          <p:nvPr/>
        </p:nvCxnSpPr>
        <p:spPr>
          <a:xfrm>
            <a:off x="6565063" y="1182372"/>
            <a:ext cx="0" cy="490201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A0C6B52-1A03-2C44-A796-52BA219077DB}"/>
              </a:ext>
            </a:extLst>
          </p:cNvPr>
          <p:cNvSpPr txBox="1"/>
          <p:nvPr/>
        </p:nvSpPr>
        <p:spPr>
          <a:xfrm>
            <a:off x="5579671" y="1338030"/>
            <a:ext cx="1145906" cy="25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可逆（正則）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9F6ED4-7C4B-1146-9B2B-CFB76385BE17}"/>
              </a:ext>
            </a:extLst>
          </p:cNvPr>
          <p:cNvSpPr txBox="1"/>
          <p:nvPr/>
        </p:nvSpPr>
        <p:spPr>
          <a:xfrm>
            <a:off x="6740995" y="1358668"/>
            <a:ext cx="1149674" cy="258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81">
                <a:latin typeface="Arial Rounded MT Bold" panose="020F0704030504030204" pitchFamily="34" charset="0"/>
              </a:rPr>
              <a:t>非可逆（特異）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/>
              <p:nvPr/>
            </p:nvSpPr>
            <p:spPr>
              <a:xfrm>
                <a:off x="6221970" y="1765949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151AE97B-F988-8941-8EAA-6E7C6C7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70" y="1765949"/>
                <a:ext cx="719050" cy="19377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/>
              <p:nvPr/>
            </p:nvSpPr>
            <p:spPr>
              <a:xfrm>
                <a:off x="7423743" y="1566641"/>
                <a:ext cx="53394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99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99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602DD2E-16EB-9946-989A-CFC5D8967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743" y="1566641"/>
                <a:ext cx="533942" cy="152349"/>
              </a:xfrm>
              <a:prstGeom prst="rect">
                <a:avLst/>
              </a:prstGeom>
              <a:blipFill>
                <a:blip r:embed="rId1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/>
              <p:nvPr/>
            </p:nvSpPr>
            <p:spPr>
              <a:xfrm>
                <a:off x="5693376" y="1572908"/>
                <a:ext cx="831348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2F3BCB83-C034-9C4C-9BC6-C960B805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76" y="1572908"/>
                <a:ext cx="831348" cy="15234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/>
              <p:nvPr/>
            </p:nvSpPr>
            <p:spPr>
              <a:xfrm>
                <a:off x="4634640" y="732135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 i="1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F02EFAC8-5FE5-8342-B174-91445C56D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40" y="732135"/>
                <a:ext cx="719050" cy="19377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/>
              <p:nvPr/>
            </p:nvSpPr>
            <p:spPr>
              <a:xfrm>
                <a:off x="6142932" y="733941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ja-JP" sz="1259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AEF279F2-F842-0647-9D82-75BF7BAE1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32" y="733941"/>
                <a:ext cx="719050" cy="197298"/>
              </a:xfrm>
              <a:prstGeom prst="rect">
                <a:avLst/>
              </a:prstGeom>
              <a:blipFill>
                <a:blip r:embed="rId21"/>
                <a:stretch>
                  <a:fillRect l="-5172" t="-5882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13E9F24-F1FC-BC42-B91B-87B2AF8BD788}"/>
              </a:ext>
            </a:extLst>
          </p:cNvPr>
          <p:cNvCxnSpPr>
            <a:cxnSpLocks/>
          </p:cNvCxnSpPr>
          <p:nvPr/>
        </p:nvCxnSpPr>
        <p:spPr>
          <a:xfrm>
            <a:off x="6434992" y="1473473"/>
            <a:ext cx="354343" cy="7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/>
              <p:nvPr/>
            </p:nvSpPr>
            <p:spPr>
              <a:xfrm>
                <a:off x="2780752" y="1204156"/>
                <a:ext cx="885217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ECC9AB91-70AD-0D41-8124-D6B04BA36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52" y="1204156"/>
                <a:ext cx="885217" cy="254044"/>
              </a:xfrm>
              <a:prstGeom prst="rect">
                <a:avLst/>
              </a:prstGeom>
              <a:blipFill>
                <a:blip r:embed="rId22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B977D5E-2658-4741-A857-0CB0F7C3BACA}"/>
              </a:ext>
            </a:extLst>
          </p:cNvPr>
          <p:cNvCxnSpPr>
            <a:cxnSpLocks/>
          </p:cNvCxnSpPr>
          <p:nvPr/>
        </p:nvCxnSpPr>
        <p:spPr>
          <a:xfrm>
            <a:off x="6211130" y="4760933"/>
            <a:ext cx="371593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/>
              <p:nvPr/>
            </p:nvSpPr>
            <p:spPr>
              <a:xfrm>
                <a:off x="6629877" y="1577920"/>
                <a:ext cx="70233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99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990" i="1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altLang="ja-JP" sz="990" dirty="0"/>
                  <a:t> 0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0DCD359-ED21-2849-8C58-0246128A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77" y="1577920"/>
                <a:ext cx="702332" cy="152349"/>
              </a:xfrm>
              <a:prstGeom prst="rect">
                <a:avLst/>
              </a:prstGeom>
              <a:blipFill>
                <a:blip r:embed="rId23"/>
                <a:stretch>
                  <a:fillRect l="-7143" t="-30769" b="-4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/>
              <p:nvPr/>
            </p:nvSpPr>
            <p:spPr>
              <a:xfrm>
                <a:off x="5088672" y="1572908"/>
                <a:ext cx="670346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99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99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ja-JP" sz="99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9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ja-JP" sz="990" i="1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altLang="ja-JP" sz="990" dirty="0"/>
                  <a:t>0</a:t>
                </a:r>
                <a:endParaRPr lang="ja-JP" altLang="en-US" sz="99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C1198DFD-4E03-E146-95FD-C50C8932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672" y="1572908"/>
                <a:ext cx="670346" cy="152349"/>
              </a:xfrm>
              <a:prstGeom prst="rect">
                <a:avLst/>
              </a:prstGeom>
              <a:blipFill>
                <a:blip r:embed="rId24"/>
                <a:stretch>
                  <a:fillRect l="-7407" t="-23077" b="-5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/>
              <p:nvPr/>
            </p:nvSpPr>
            <p:spPr>
              <a:xfrm>
                <a:off x="6652484" y="4317609"/>
                <a:ext cx="298452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DC10D94-B154-1B4B-83E2-9761F83E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84" y="4317609"/>
                <a:ext cx="298452" cy="1661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41511E4D-B166-4A48-990D-FADA1F916459}"/>
              </a:ext>
            </a:extLst>
          </p:cNvPr>
          <p:cNvSpPr/>
          <p:nvPr/>
        </p:nvSpPr>
        <p:spPr>
          <a:xfrm>
            <a:off x="5527115" y="3571304"/>
            <a:ext cx="1712478" cy="69052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D9B465-CC7F-FB41-B584-2ED54495A94D}"/>
              </a:ext>
            </a:extLst>
          </p:cNvPr>
          <p:cNvSpPr txBox="1"/>
          <p:nvPr/>
        </p:nvSpPr>
        <p:spPr>
          <a:xfrm>
            <a:off x="5846318" y="3574724"/>
            <a:ext cx="569957" cy="2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射影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/>
              <p:nvPr/>
            </p:nvSpPr>
            <p:spPr>
              <a:xfrm>
                <a:off x="4184469" y="1770573"/>
                <a:ext cx="719050" cy="19377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𝑄𝑅</m:t>
                      </m:r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CAAFFC8F-3C48-1A4B-9489-FE90A881C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469" y="1770573"/>
                <a:ext cx="719050" cy="193771"/>
              </a:xfrm>
              <a:prstGeom prst="rect">
                <a:avLst/>
              </a:prstGeom>
              <a:blipFill>
                <a:blip r:embed="rId2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/>
              <p:nvPr/>
            </p:nvSpPr>
            <p:spPr>
              <a:xfrm>
                <a:off x="6436698" y="3807374"/>
                <a:ext cx="79646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5658D3C-5799-1940-8439-07AC40C2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698" y="3807374"/>
                <a:ext cx="796465" cy="152349"/>
              </a:xfrm>
              <a:prstGeom prst="rect">
                <a:avLst/>
              </a:prstGeom>
              <a:blipFill>
                <a:blip r:embed="rId27"/>
                <a:stretch>
                  <a:fillRect t="-16667" b="-4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/>
              <p:nvPr/>
            </p:nvSpPr>
            <p:spPr>
              <a:xfrm rot="10800000" flipV="1">
                <a:off x="6801172" y="1949472"/>
                <a:ext cx="1104752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は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行を持つ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584E1502-0BB0-CA45-8173-A39FB4C64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801172" y="1949472"/>
                <a:ext cx="1104752" cy="152349"/>
              </a:xfrm>
              <a:prstGeom prst="rect">
                <a:avLst/>
              </a:prstGeom>
              <a:blipFill>
                <a:blip r:embed="rId28"/>
                <a:stretch>
                  <a:fillRect t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/>
              <p:nvPr/>
            </p:nvSpPr>
            <p:spPr>
              <a:xfrm>
                <a:off x="8120620" y="2244511"/>
                <a:ext cx="928808" cy="19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𝑋𝐽𝑋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A2EA152C-6A55-4945-8311-B194456CE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0" y="2244511"/>
                <a:ext cx="928808" cy="193771"/>
              </a:xfrm>
              <a:prstGeom prst="rect">
                <a:avLst/>
              </a:prstGeom>
              <a:blipFill>
                <a:blip r:embed="rId2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/>
              <p:nvPr/>
            </p:nvSpPr>
            <p:spPr>
              <a:xfrm>
                <a:off x="6298616" y="2994911"/>
                <a:ext cx="71905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7866432-B683-694A-B73F-4F8A1FCC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616" y="2994911"/>
                <a:ext cx="719050" cy="152349"/>
              </a:xfrm>
              <a:prstGeom prst="rect">
                <a:avLst/>
              </a:prstGeom>
              <a:blipFill>
                <a:blip r:embed="rId30"/>
                <a:stretch>
                  <a:fillRect t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/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05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6EA95A68-3EBA-F24E-85D6-9E6BBF02C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565" y="3154580"/>
                <a:ext cx="719050" cy="197298"/>
              </a:xfrm>
              <a:prstGeom prst="rect">
                <a:avLst/>
              </a:prstGeom>
              <a:blipFill>
                <a:blip r:embed="rId31"/>
                <a:stretch>
                  <a:fillRect l="-5172" t="-12500" r="-344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/>
              <p:nvPr/>
            </p:nvSpPr>
            <p:spPr>
              <a:xfrm>
                <a:off x="5717677" y="3802158"/>
                <a:ext cx="800938" cy="155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9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9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BFFB630D-F813-0C4E-ACB1-08B69973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77" y="3802158"/>
                <a:ext cx="800938" cy="155042"/>
              </a:xfrm>
              <a:prstGeom prst="rect">
                <a:avLst/>
              </a:prstGeom>
              <a:blipFill>
                <a:blip r:embed="rId32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/>
              <p:nvPr/>
            </p:nvSpPr>
            <p:spPr>
              <a:xfrm>
                <a:off x="5387076" y="1787479"/>
                <a:ext cx="497215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三角化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6C30ADF9-37A9-E64C-90B8-EC25DD6D5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076" y="1787479"/>
                <a:ext cx="497215" cy="152349"/>
              </a:xfrm>
              <a:prstGeom prst="rect">
                <a:avLst/>
              </a:prstGeom>
              <a:blipFill>
                <a:blip r:embed="rId33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AFD7169-670D-8440-9345-CCE6AA651667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4903519" y="1863654"/>
            <a:ext cx="483557" cy="3805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DAB1BF6-8F63-DF41-B9C2-E18F4FC64014}"/>
              </a:ext>
            </a:extLst>
          </p:cNvPr>
          <p:cNvCxnSpPr>
            <a:cxnSpLocks/>
            <a:stCxn id="74" idx="3"/>
            <a:endCxn id="57" idx="1"/>
          </p:cNvCxnSpPr>
          <p:nvPr/>
        </p:nvCxnSpPr>
        <p:spPr>
          <a:xfrm flipV="1">
            <a:off x="5884291" y="1862835"/>
            <a:ext cx="337679" cy="819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CA59E4-02EC-8348-90A9-DF74635EC2CA}"/>
              </a:ext>
            </a:extLst>
          </p:cNvPr>
          <p:cNvSpPr txBox="1"/>
          <p:nvPr/>
        </p:nvSpPr>
        <p:spPr>
          <a:xfrm>
            <a:off x="7165361" y="2274550"/>
            <a:ext cx="464490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990"/>
              <a:t>対角化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CF6896-2AB3-544A-8331-57C4F8DDC468}"/>
              </a:ext>
            </a:extLst>
          </p:cNvPr>
          <p:cNvCxnSpPr>
            <a:cxnSpLocks/>
            <a:stCxn id="32" idx="3"/>
            <a:endCxn id="83" idx="1"/>
          </p:cNvCxnSpPr>
          <p:nvPr/>
        </p:nvCxnSpPr>
        <p:spPr>
          <a:xfrm>
            <a:off x="6937049" y="2343409"/>
            <a:ext cx="228312" cy="7316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2689C07A-13E7-EC49-91E0-F1AAB457FD3C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 flipV="1">
            <a:off x="7629851" y="2341397"/>
            <a:ext cx="490769" cy="9328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/>
              <p:nvPr/>
            </p:nvSpPr>
            <p:spPr>
              <a:xfrm>
                <a:off x="6816132" y="5829296"/>
                <a:ext cx="1071590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04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259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sz="1259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ja-JP" sz="1259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259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259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 sz="1259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704359BE-969D-C345-A17E-034090A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2" y="5829296"/>
                <a:ext cx="1071590" cy="197298"/>
              </a:xfrm>
              <a:prstGeom prst="rect">
                <a:avLst/>
              </a:prstGeom>
              <a:blipFill>
                <a:blip r:embed="rId34"/>
                <a:stretch>
                  <a:fillRect t="-588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202EB0F3-174F-964F-9A4E-40FCC03BF39F}"/>
              </a:ext>
            </a:extLst>
          </p:cNvPr>
          <p:cNvCxnSpPr>
            <a:cxnSpLocks/>
            <a:stCxn id="113" idx="3"/>
            <a:endCxn id="96" idx="1"/>
          </p:cNvCxnSpPr>
          <p:nvPr/>
        </p:nvCxnSpPr>
        <p:spPr>
          <a:xfrm flipV="1">
            <a:off x="6346022" y="5927945"/>
            <a:ext cx="470110" cy="1277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/>
              <p:nvPr/>
            </p:nvSpPr>
            <p:spPr>
              <a:xfrm rot="10800000" flipV="1">
                <a:off x="3939539" y="978986"/>
                <a:ext cx="1685170" cy="152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行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列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𝑟𝑎𝑛𝑘</m:t>
                      </m:r>
                    </m:oMath>
                  </m:oMathPara>
                </a14:m>
                <a:endParaRPr lang="ja-JP" altLang="en-US" sz="99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EE736D7-1E32-F64B-BC42-FD12DF50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3939539" y="978986"/>
                <a:ext cx="1685170" cy="152349"/>
              </a:xfrm>
              <a:prstGeom prst="rect">
                <a:avLst/>
              </a:prstGeom>
              <a:blipFill>
                <a:blip r:embed="rId35"/>
                <a:stretch>
                  <a:fillRect t="-15385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/>
              <p:nvPr/>
            </p:nvSpPr>
            <p:spPr>
              <a:xfrm rot="10800000" flipV="1">
                <a:off x="6026559" y="963830"/>
                <a:ext cx="1486045" cy="15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𝑆𝑉𝐷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990" i="1">
                          <a:latin typeface="Cambria Math" panose="02040503050406030204" pitchFamily="18" charset="0"/>
                        </a:rPr>
                        <m:t>単位直交基底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B7C17034-73F2-8748-86E8-C9801DDFD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026559" y="963830"/>
                <a:ext cx="1486045" cy="152927"/>
              </a:xfrm>
              <a:prstGeom prst="rect">
                <a:avLst/>
              </a:prstGeom>
              <a:blipFill>
                <a:blip r:embed="rId36"/>
                <a:stretch>
                  <a:fillRect t="-7692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/>
              <p:nvPr/>
            </p:nvSpPr>
            <p:spPr>
              <a:xfrm>
                <a:off x="5110874" y="5842073"/>
                <a:ext cx="1235148" cy="1972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259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l-GR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931F602A-92E7-7646-90F5-BD0990DD6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74" y="5842073"/>
                <a:ext cx="1235148" cy="197298"/>
              </a:xfrm>
              <a:prstGeom prst="rect">
                <a:avLst/>
              </a:prstGeom>
              <a:blipFill>
                <a:blip r:embed="rId37"/>
                <a:stretch>
                  <a:fillRect t="-5882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/>
              <p:nvPr/>
            </p:nvSpPr>
            <p:spPr>
              <a:xfrm>
                <a:off x="6275184" y="3383244"/>
                <a:ext cx="386189" cy="169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8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altLang="ja-JP" sz="108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081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08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08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1081"/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ACCEC5E-9931-964A-A3FE-4FB0419E7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84" y="3383244"/>
                <a:ext cx="386189" cy="169213"/>
              </a:xfrm>
              <a:prstGeom prst="rect">
                <a:avLst/>
              </a:prstGeom>
              <a:blipFill>
                <a:blip r:embed="rId38"/>
                <a:stretch>
                  <a:fillRect l="-6250" t="-14286" r="-9375" b="-3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/>
              <p:nvPr/>
            </p:nvSpPr>
            <p:spPr>
              <a:xfrm>
                <a:off x="6417298" y="4313656"/>
                <a:ext cx="267552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108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ja-JP" altLang="en-US" sz="108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501E4E7-A1AB-584F-89F4-1DB7786C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98" y="4313656"/>
                <a:ext cx="267552" cy="166199"/>
              </a:xfrm>
              <a:prstGeom prst="rect">
                <a:avLst/>
              </a:prstGeom>
              <a:blipFill>
                <a:blip r:embed="rId3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09CD594-83B2-CB49-A8C5-A3D8438B07A3}"/>
              </a:ext>
            </a:extLst>
          </p:cNvPr>
          <p:cNvCxnSpPr>
            <a:cxnSpLocks/>
          </p:cNvCxnSpPr>
          <p:nvPr/>
        </p:nvCxnSpPr>
        <p:spPr>
          <a:xfrm flipH="1" flipV="1">
            <a:off x="6558607" y="2021189"/>
            <a:ext cx="326970" cy="445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/>
              <p:nvPr/>
            </p:nvSpPr>
            <p:spPr>
              <a:xfrm>
                <a:off x="6578575" y="6085556"/>
                <a:ext cx="1252595" cy="2737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ja-JP" altLang="en-US" sz="841">
                    <a:ea typeface="Cambria Math" panose="02040503050406030204" pitchFamily="18" charset="0"/>
                  </a:rPr>
                  <a:t>すべての</a:t>
                </a:r>
                <a14:m>
                  <m:oMath xmlns:m="http://schemas.openxmlformats.org/officeDocument/2006/math">
                    <m:r>
                      <a:rPr lang="en-US" altLang="ja-JP" sz="96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841">
                    <a:ea typeface="Cambria Math" panose="02040503050406030204" pitchFamily="18" charset="0"/>
                  </a:rPr>
                  <a:t>に対する</a:t>
                </a:r>
                <a:endParaRPr lang="en-US" altLang="ja-JP" sz="84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84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擬似逆行列</m:t>
                      </m:r>
                    </m:oMath>
                  </m:oMathPara>
                </a14:m>
                <a:endParaRPr lang="en-US" altLang="ja-JP" sz="84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281864B-4A91-634C-8E47-4B5E8BF1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575" y="6085556"/>
                <a:ext cx="1252595" cy="273729"/>
              </a:xfrm>
              <a:prstGeom prst="rect">
                <a:avLst/>
              </a:prstGeom>
              <a:blipFill>
                <a:blip r:embed="rId40"/>
                <a:stretch>
                  <a:fillRect l="-5000" t="-13636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0143B49-D0A9-0545-9D0E-D984E3E057B5}"/>
              </a:ext>
            </a:extLst>
          </p:cNvPr>
          <p:cNvSpPr txBox="1"/>
          <p:nvPr/>
        </p:nvSpPr>
        <p:spPr>
          <a:xfrm rot="10800000" flipV="1">
            <a:off x="4174252" y="1944950"/>
            <a:ext cx="797233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99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Gram-Schmidt</a:t>
            </a:r>
            <a:endParaRPr lang="ja-JP" altLang="en-US" sz="99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3D0F016-4A5C-C94E-815C-4EA14B7BB5D8}"/>
                  </a:ext>
                </a:extLst>
              </p:cNvPr>
              <p:cNvSpPr txBox="1"/>
              <p:nvPr/>
            </p:nvSpPr>
            <p:spPr>
              <a:xfrm>
                <a:off x="5563369" y="3993571"/>
                <a:ext cx="181591" cy="193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60" b="1" i="1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ja-JP" altLang="en-US" sz="1260" b="1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3D0F016-4A5C-C94E-815C-4EA14B7B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69" y="3993571"/>
                <a:ext cx="181591" cy="193899"/>
              </a:xfrm>
              <a:prstGeom prst="rect">
                <a:avLst/>
              </a:prstGeom>
              <a:blipFill>
                <a:blip r:embed="rId4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473CD5E-2824-5A4D-AB1D-8C7E55D7BF03}"/>
              </a:ext>
            </a:extLst>
          </p:cNvPr>
          <p:cNvSpPr txBox="1"/>
          <p:nvPr/>
        </p:nvSpPr>
        <p:spPr>
          <a:xfrm>
            <a:off x="6744603" y="4022864"/>
            <a:ext cx="18159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050" b="1" i="1">
                <a:latin typeface="Cambria Math" panose="02040503050406030204" pitchFamily="18" charset="0"/>
              </a:defRPr>
            </a:lvl1pPr>
          </a:lstStyle>
          <a:p>
            <a:r>
              <a:rPr lang="en-US" altLang="ja-JP" sz="1260" dirty="0"/>
              <a:t>O</a:t>
            </a:r>
            <a:endParaRPr lang="ja-JP" altLang="en-US" sz="12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103B0D6-B15B-FB4C-9F9C-A21C9517CB53}"/>
                  </a:ext>
                </a:extLst>
              </p:cNvPr>
              <p:cNvSpPr txBox="1"/>
              <p:nvPr/>
            </p:nvSpPr>
            <p:spPr>
              <a:xfrm>
                <a:off x="8633820" y="2541242"/>
                <a:ext cx="719050" cy="254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99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99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99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99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99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103B0D6-B15B-FB4C-9F9C-A21C9517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820" y="2541242"/>
                <a:ext cx="719050" cy="254044"/>
              </a:xfrm>
              <a:prstGeom prst="rect">
                <a:avLst/>
              </a:prstGeom>
              <a:blipFill>
                <a:blip r:embed="rId4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円/楕円 88">
            <a:extLst>
              <a:ext uri="{FF2B5EF4-FFF2-40B4-BE49-F238E27FC236}">
                <a16:creationId xmlns:a16="http://schemas.microsoft.com/office/drawing/2014/main" id="{46F0E462-4BFF-4E49-8866-57D679CCD4DF}"/>
              </a:ext>
            </a:extLst>
          </p:cNvPr>
          <p:cNvSpPr/>
          <p:nvPr/>
        </p:nvSpPr>
        <p:spPr>
          <a:xfrm rot="16200000">
            <a:off x="4584114" y="3308662"/>
            <a:ext cx="693540" cy="1648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16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0430819A-880A-454F-862D-E2DA36FCEBA7}"/>
              </a:ext>
            </a:extLst>
          </p:cNvPr>
          <p:cNvSpPr/>
          <p:nvPr/>
        </p:nvSpPr>
        <p:spPr>
          <a:xfrm>
            <a:off x="4951990" y="4032706"/>
            <a:ext cx="246451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1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/>
              <p:nvPr/>
            </p:nvSpPr>
            <p:spPr>
              <a:xfrm>
                <a:off x="4463386" y="4032705"/>
                <a:ext cx="793567" cy="30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990" b="1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ja-JP" altLang="en-US" sz="99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の並び替え</a:t>
                </a:r>
                <a:endParaRPr lang="en-US" altLang="ja-JP" sz="99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は</m:t>
                    </m:r>
                    <m:r>
                      <a:rPr lang="en-US" altLang="ja-JP" sz="99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990"/>
                  <a:t>の根</a:t>
                </a:r>
                <a:endParaRPr lang="en-US" altLang="ja-JP" sz="99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286477BA-93E1-9D4B-ACFB-02028F03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86" y="4032705"/>
                <a:ext cx="793567" cy="304699"/>
              </a:xfrm>
              <a:prstGeom prst="rect">
                <a:avLst/>
              </a:prstGeom>
              <a:blipFill>
                <a:blip r:embed="rId43"/>
                <a:stretch>
                  <a:fillRect l="-9524" t="-16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626B5C8-6982-EA4C-A637-A46EEA3905B6}"/>
              </a:ext>
            </a:extLst>
          </p:cNvPr>
          <p:cNvSpPr txBox="1"/>
          <p:nvPr/>
        </p:nvSpPr>
        <p:spPr>
          <a:xfrm>
            <a:off x="4526976" y="3786313"/>
            <a:ext cx="508473" cy="286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200">
                <a:latin typeface="Arial Rounded MT Bold" panose="020F0704030504030204" pitchFamily="34" charset="0"/>
              </a:defRPr>
            </a:lvl1pPr>
          </a:lstStyle>
          <a:p>
            <a:r>
              <a:rPr lang="ja-JP" altLang="en-US" sz="1259" b="1">
                <a:latin typeface="Meiryo" panose="020B0604030504040204" pitchFamily="34" charset="-128"/>
                <a:ea typeface="Meiryo" panose="020B0604030504040204" pitchFamily="34" charset="-128"/>
              </a:rPr>
              <a:t>置換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CB31E5C-319A-8842-BB41-23411E466251}"/>
              </a:ext>
            </a:extLst>
          </p:cNvPr>
          <p:cNvGrpSpPr/>
          <p:nvPr/>
        </p:nvGrpSpPr>
        <p:grpSpPr>
          <a:xfrm>
            <a:off x="3814661" y="364750"/>
            <a:ext cx="7687085" cy="5643358"/>
            <a:chOff x="2670884" y="303958"/>
            <a:chExt cx="6405904" cy="4702798"/>
          </a:xfrm>
        </p:grpSpPr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4BF2248-8BB5-D54D-8530-4467A0BCDC31}"/>
                </a:ext>
              </a:extLst>
            </p:cNvPr>
            <p:cNvSpPr txBox="1"/>
            <p:nvPr/>
          </p:nvSpPr>
          <p:spPr>
            <a:xfrm>
              <a:off x="7646390" y="303958"/>
              <a:ext cx="1337682" cy="1614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ja-JP"/>
              </a:defPPr>
              <a:lvl1pPr>
                <a:defRPr sz="1050" i="1">
                  <a:latin typeface="Cambria Math" panose="02040503050406030204" pitchFamily="18" charset="0"/>
                </a:defRPr>
              </a:lvl1pPr>
            </a:lstStyle>
            <a:p>
              <a:pPr algn="ctr"/>
              <a:r>
                <a:rPr lang="en-US" altLang="ja-JP" sz="1259" dirty="0"/>
                <a:t>5</a:t>
              </a:r>
              <a:r>
                <a:rPr lang="ja-JP" altLang="en-US" sz="1259"/>
                <a:t>つの行列分解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D5BA589-62FA-BD42-87E0-484CFDDF63D4}"/>
                </a:ext>
              </a:extLst>
            </p:cNvPr>
            <p:cNvGrpSpPr/>
            <p:nvPr/>
          </p:nvGrpSpPr>
          <p:grpSpPr>
            <a:xfrm>
              <a:off x="2670884" y="517575"/>
              <a:ext cx="6405904" cy="4489181"/>
              <a:chOff x="2670884" y="517575"/>
              <a:chExt cx="6405904" cy="4489181"/>
            </a:xfrm>
          </p:grpSpPr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2723B559-8143-2A43-8A74-AB4EE2067AA2}"/>
                  </a:ext>
                </a:extLst>
              </p:cNvPr>
              <p:cNvSpPr txBox="1"/>
              <p:nvPr/>
            </p:nvSpPr>
            <p:spPr>
              <a:xfrm>
                <a:off x="3038042" y="317565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559C861-ABBC-9849-82BB-F62B5F6DB5AB}"/>
                  </a:ext>
                </a:extLst>
              </p:cNvPr>
              <p:cNvSpPr txBox="1"/>
              <p:nvPr/>
            </p:nvSpPr>
            <p:spPr>
              <a:xfrm>
                <a:off x="7619366" y="517575"/>
                <a:ext cx="1364706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ja-JP" altLang="en-US" sz="1260">
                    <a:solidFill>
                      <a:schemeClr val="bg1"/>
                    </a:solidFill>
                  </a:rPr>
                  <a:t>解説の節番号</a:t>
                </a:r>
                <a:endParaRPr lang="en-US" altLang="ja-JP" sz="126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BB10063-7C34-944A-9FDA-FD836498F064}"/>
                  </a:ext>
                </a:extLst>
              </p:cNvPr>
              <p:cNvSpPr txBox="1"/>
              <p:nvPr/>
            </p:nvSpPr>
            <p:spPr>
              <a:xfrm>
                <a:off x="7600422" y="690008"/>
                <a:ext cx="147636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840" dirty="0"/>
                  <a:t>(in Linear Algebra for Everyone)</a:t>
                </a:r>
                <a:endParaRPr lang="ja-JP" altLang="en-US" sz="840"/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5775942-0D9F-344F-922B-DB068D432A52}"/>
                  </a:ext>
                </a:extLst>
              </p:cNvPr>
              <p:cNvSpPr txBox="1"/>
              <p:nvPr/>
            </p:nvSpPr>
            <p:spPr>
              <a:xfrm>
                <a:off x="3050804" y="614766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1.4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AA5B466A-A7AD-344C-A5D5-0EEAED6F66E7}"/>
                  </a:ext>
                </a:extLst>
              </p:cNvPr>
              <p:cNvSpPr txBox="1"/>
              <p:nvPr/>
            </p:nvSpPr>
            <p:spPr>
              <a:xfrm>
                <a:off x="5275711" y="1469383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3AC08BD-6E3E-8F40-84D4-D00C8D45706A}"/>
                  </a:ext>
                </a:extLst>
              </p:cNvPr>
              <p:cNvSpPr txBox="1"/>
              <p:nvPr/>
            </p:nvSpPr>
            <p:spPr>
              <a:xfrm>
                <a:off x="5202314" y="2312647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2.4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7ABDA6B0-6D1B-3A44-8443-B3104B339CFA}"/>
                  </a:ext>
                </a:extLst>
              </p:cNvPr>
              <p:cNvSpPr txBox="1"/>
              <p:nvPr/>
            </p:nvSpPr>
            <p:spPr>
              <a:xfrm>
                <a:off x="4762619" y="2998720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3D4A2103-DE4F-EB4C-87CD-A4BAB31F8334}"/>
                  </a:ext>
                </a:extLst>
              </p:cNvPr>
              <p:cNvSpPr txBox="1"/>
              <p:nvPr/>
            </p:nvSpPr>
            <p:spPr>
              <a:xfrm>
                <a:off x="2670884" y="1471070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088A54CD-B102-BB45-976F-C9F62A466B4E}"/>
                  </a:ext>
                </a:extLst>
              </p:cNvPr>
              <p:cNvSpPr txBox="1"/>
              <p:nvPr/>
            </p:nvSpPr>
            <p:spPr>
              <a:xfrm>
                <a:off x="3072111" y="2919315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4.4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250D3932-9B13-8143-858B-53B59D8C1960}"/>
                  </a:ext>
                </a:extLst>
              </p:cNvPr>
              <p:cNvSpPr txBox="1"/>
              <p:nvPr/>
            </p:nvSpPr>
            <p:spPr>
              <a:xfrm>
                <a:off x="4240006" y="188575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6.2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FB3D1293-26C8-1347-837C-AED84F6E61AE}"/>
                  </a:ext>
                </a:extLst>
              </p:cNvPr>
              <p:cNvSpPr txBox="1"/>
              <p:nvPr/>
            </p:nvSpPr>
            <p:spPr>
              <a:xfrm>
                <a:off x="3924720" y="386704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6A718F46-5A30-1341-A8C7-DC8D165F3FBF}"/>
                  </a:ext>
                </a:extLst>
              </p:cNvPr>
              <p:cNvSpPr txBox="1"/>
              <p:nvPr/>
            </p:nvSpPr>
            <p:spPr>
              <a:xfrm>
                <a:off x="3928701" y="2669560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68C211EB-B55F-9A47-AEDB-540DDA73B3CB}"/>
                  </a:ext>
                </a:extLst>
              </p:cNvPr>
              <p:cNvSpPr txBox="1"/>
              <p:nvPr/>
            </p:nvSpPr>
            <p:spPr>
              <a:xfrm>
                <a:off x="5979760" y="2617922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6.3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0C47A795-E31F-DE49-9122-882EBA88B83D}"/>
                  </a:ext>
                </a:extLst>
              </p:cNvPr>
              <p:cNvSpPr txBox="1"/>
              <p:nvPr/>
            </p:nvSpPr>
            <p:spPr>
              <a:xfrm>
                <a:off x="5215695" y="606294"/>
                <a:ext cx="299364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7.1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F5532FC1-900B-6349-A562-BC527818353B}"/>
                  </a:ext>
                </a:extLst>
              </p:cNvPr>
              <p:cNvSpPr txBox="1"/>
              <p:nvPr/>
            </p:nvSpPr>
            <p:spPr>
              <a:xfrm>
                <a:off x="6011508" y="4845174"/>
                <a:ext cx="467010" cy="16158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ja-JP" sz="1260" dirty="0">
                    <a:solidFill>
                      <a:schemeClr val="bg1"/>
                    </a:solidFill>
                  </a:rPr>
                  <a:t>3.5, 7.4</a:t>
                </a:r>
                <a:endParaRPr lang="ja-JP" altLang="en-US" sz="126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836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874774" y="1685733"/>
            <a:ext cx="1584895" cy="1518834"/>
            <a:chOff x="220978" y="1404777"/>
            <a:chExt cx="1320746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582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93138" cy="2000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518732" cy="321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352030" y="1653224"/>
            <a:ext cx="1475973" cy="1559612"/>
            <a:chOff x="1563785" y="1377686"/>
            <a:chExt cx="1229977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86699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93137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518732" cy="3210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7217747" y="1632968"/>
            <a:ext cx="1914896" cy="1577096"/>
            <a:chOff x="6767661" y="1329380"/>
            <a:chExt cx="1595747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10048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lang="en-US" altLang="ja-JP" sz="2160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86886" cy="2000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205987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ja-JP" altLang="en-US" sz="108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518732" cy="32108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359947" y="3533048"/>
            <a:ext cx="1898405" cy="1569846"/>
            <a:chOff x="1550241" y="2934799"/>
            <a:chExt cx="1582004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336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ja-JP" sz="216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517182" cy="20005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518732" cy="3210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877990" y="3528076"/>
            <a:ext cx="1690936" cy="1546220"/>
            <a:chOff x="223658" y="2940063"/>
            <a:chExt cx="1409114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4448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99817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518732" cy="32108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85604" cy="2022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96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96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(∀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96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960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78" y="4023179"/>
                <a:ext cx="1405834" cy="24269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3956915" y="1622253"/>
            <a:ext cx="1636872" cy="1582314"/>
            <a:chOff x="2789428" y="1351877"/>
            <a:chExt cx="1364060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71974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 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702436" cy="20005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518732" cy="32108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48763" cy="20224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9099855" y="1632709"/>
            <a:ext cx="1511415" cy="1560371"/>
            <a:chOff x="4190595" y="2915340"/>
            <a:chExt cx="125951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898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93137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33613" cy="3210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504411" cy="200055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9104459" y="3507390"/>
            <a:ext cx="1425600" cy="1530598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6107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89130" cy="20005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33613" cy="32108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505267" cy="2000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7253770" y="3481632"/>
            <a:ext cx="1528373" cy="1560041"/>
            <a:chOff x="7457408" y="2982828"/>
            <a:chExt cx="1273644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68638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altLang="ja-JP" sz="96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71899" cy="3231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95062" cy="32108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96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ja-JP" altLang="en-US" sz="960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59448" cy="20224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5549723" y="3512661"/>
            <a:ext cx="1829403" cy="1567562"/>
            <a:chOff x="4083953" y="1364170"/>
            <a:chExt cx="1524503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73716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6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1</a:t>
              </a:r>
              <a:endParaRPr lang="ja-JP" altLang="en-US" sz="10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57257" cy="20005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518732" cy="32108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55654" cy="20224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5527712" y="1638223"/>
            <a:ext cx="1592467" cy="1572690"/>
            <a:chOff x="5426368" y="1345262"/>
            <a:chExt cx="1327056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69735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6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93138" cy="20005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518732" cy="32108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517128" cy="205559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3960814" y="3529069"/>
            <a:ext cx="1896514" cy="1562158"/>
            <a:chOff x="2873957" y="2930731"/>
            <a:chExt cx="1580428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218008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80" dirty="0"/>
                <a:t>0</a:t>
              </a:r>
              <a:endParaRPr lang="ja-JP" altLang="en-US" sz="1080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6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9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531877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ja-JP" sz="72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72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ja-JP" sz="72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720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33613" cy="32108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1010533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ja-JP" sz="216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lang="en-US" altLang="ja-JP" sz="12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lang="ja-JP" altLang="en-US" sz="1200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96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96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96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lang="ja-JP" altLang="en-US" sz="960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75852" cy="20224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7806042" y="2453635"/>
            <a:ext cx="26161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80" dirty="0"/>
              <a:t>0</a:t>
            </a:r>
            <a:endParaRPr lang="ja-JP" altLang="en-US" sz="1080"/>
          </a:p>
        </p:txBody>
      </p:sp>
    </p:spTree>
    <p:extLst>
      <p:ext uri="{BB962C8B-B14F-4D97-AF65-F5344CB8AC3E}">
        <p14:creationId xmlns:p14="http://schemas.microsoft.com/office/powerpoint/2010/main" val="136305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70ACA5A-1F8A-DFCF-CE7A-D1F2DB8DF639}"/>
              </a:ext>
            </a:extLst>
          </p:cNvPr>
          <p:cNvGrpSpPr/>
          <p:nvPr/>
        </p:nvGrpSpPr>
        <p:grpSpPr>
          <a:xfrm>
            <a:off x="6227078" y="1599218"/>
            <a:ext cx="481952" cy="666573"/>
            <a:chOff x="6582673" y="1895026"/>
            <a:chExt cx="481952" cy="66657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9936BA24-1D45-FD99-AA59-6ED5750FC7F4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B2B22A4-0229-B09C-D944-1ED2C0ED83E4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3732428-3C78-22C7-4E02-B38F58DC2C22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F3DC5FBB-EB8E-9691-5908-D027E954D170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8E7517BC-4DE5-6E7F-B993-78BE8D4C15A1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4" name="左大かっこ 53">
                  <a:extLst>
                    <a:ext uri="{FF2B5EF4-FFF2-40B4-BE49-F238E27FC236}">
                      <a16:creationId xmlns:a16="http://schemas.microsoft.com/office/drawing/2014/main" id="{155D5214-D6CA-16F2-D670-1E3752B86E09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5" name="左大かっこ 54">
                  <a:extLst>
                    <a:ext uri="{FF2B5EF4-FFF2-40B4-BE49-F238E27FC236}">
                      <a16:creationId xmlns:a16="http://schemas.microsoft.com/office/drawing/2014/main" id="{400CFBBD-97E1-C164-E9C4-EB01B06CCA5F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E9C836C-ADC3-CA0B-E2B2-3C42BDD63670}"/>
              </a:ext>
            </a:extLst>
          </p:cNvPr>
          <p:cNvGrpSpPr/>
          <p:nvPr/>
        </p:nvGrpSpPr>
        <p:grpSpPr>
          <a:xfrm>
            <a:off x="2152521" y="1661837"/>
            <a:ext cx="196596" cy="194343"/>
            <a:chOff x="4163876" y="2548857"/>
            <a:chExt cx="196596" cy="194343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2810479-7692-6D3B-568E-D1D7389E88DD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DAD7EE-B580-053E-1E82-C88990C64E3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620062-0D1E-AD4B-4DC1-8FD2456D18A4}"/>
              </a:ext>
            </a:extLst>
          </p:cNvPr>
          <p:cNvSpPr/>
          <p:nvPr/>
        </p:nvSpPr>
        <p:spPr>
          <a:xfrm>
            <a:off x="1548947" y="1728029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2AE3338-8510-02BB-FE5C-DFE52F2EF985}"/>
              </a:ext>
            </a:extLst>
          </p:cNvPr>
          <p:cNvSpPr/>
          <p:nvPr/>
        </p:nvSpPr>
        <p:spPr>
          <a:xfrm rot="5400000">
            <a:off x="1050826" y="1492136"/>
            <a:ext cx="141287" cy="586800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1" name="左大かっこ 60">
            <a:extLst>
              <a:ext uri="{FF2B5EF4-FFF2-40B4-BE49-F238E27FC236}">
                <a16:creationId xmlns:a16="http://schemas.microsoft.com/office/drawing/2014/main" id="{09B3C88E-2E9C-5DC9-A329-45DC0436A7B4}"/>
              </a:ext>
            </a:extLst>
          </p:cNvPr>
          <p:cNvSpPr/>
          <p:nvPr/>
        </p:nvSpPr>
        <p:spPr>
          <a:xfrm flipH="1">
            <a:off x="1370781" y="1676199"/>
            <a:ext cx="73130" cy="21973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左大かっこ 61">
            <a:extLst>
              <a:ext uri="{FF2B5EF4-FFF2-40B4-BE49-F238E27FC236}">
                <a16:creationId xmlns:a16="http://schemas.microsoft.com/office/drawing/2014/main" id="{32654F88-647C-B1C7-833F-BED557FCD917}"/>
              </a:ext>
            </a:extLst>
          </p:cNvPr>
          <p:cNvSpPr/>
          <p:nvPr/>
        </p:nvSpPr>
        <p:spPr>
          <a:xfrm>
            <a:off x="795995" y="1685109"/>
            <a:ext cx="73130" cy="2108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左大かっこ 62">
            <a:extLst>
              <a:ext uri="{FF2B5EF4-FFF2-40B4-BE49-F238E27FC236}">
                <a16:creationId xmlns:a16="http://schemas.microsoft.com/office/drawing/2014/main" id="{F5E8C535-AE62-5DA6-A7B7-8D82474C5A9F}"/>
              </a:ext>
            </a:extLst>
          </p:cNvPr>
          <p:cNvSpPr/>
          <p:nvPr/>
        </p:nvSpPr>
        <p:spPr>
          <a:xfrm>
            <a:off x="1504356" y="1676196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左大かっこ 63">
            <a:extLst>
              <a:ext uri="{FF2B5EF4-FFF2-40B4-BE49-F238E27FC236}">
                <a16:creationId xmlns:a16="http://schemas.microsoft.com/office/drawing/2014/main" id="{3FB50DC3-143A-911B-11EC-29212CEED79E}"/>
              </a:ext>
            </a:extLst>
          </p:cNvPr>
          <p:cNvSpPr/>
          <p:nvPr/>
        </p:nvSpPr>
        <p:spPr>
          <a:xfrm flipH="1">
            <a:off x="1633914" y="1676198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/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9FE483-FB25-B786-C11D-00C769E8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805" y="159751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/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4B51748A-70D4-35C1-42D4-8D3A6112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50" y="159807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円/楕円 66">
            <a:extLst>
              <a:ext uri="{FF2B5EF4-FFF2-40B4-BE49-F238E27FC236}">
                <a16:creationId xmlns:a16="http://schemas.microsoft.com/office/drawing/2014/main" id="{C52E2803-289C-9619-6C4F-22C92053F8BA}"/>
              </a:ext>
            </a:extLst>
          </p:cNvPr>
          <p:cNvSpPr/>
          <p:nvPr/>
        </p:nvSpPr>
        <p:spPr>
          <a:xfrm>
            <a:off x="2790581" y="170485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CF6E9EC-5F76-0DAA-ED15-C418B4311D12}"/>
              </a:ext>
            </a:extLst>
          </p:cNvPr>
          <p:cNvSpPr/>
          <p:nvPr/>
        </p:nvSpPr>
        <p:spPr>
          <a:xfrm>
            <a:off x="5253796" y="166442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7AFC30D4-ABC0-F687-722E-97EEEC5D4FB8}"/>
              </a:ext>
            </a:extLst>
          </p:cNvPr>
          <p:cNvGrpSpPr/>
          <p:nvPr/>
        </p:nvGrpSpPr>
        <p:grpSpPr>
          <a:xfrm>
            <a:off x="5449562" y="1606146"/>
            <a:ext cx="447338" cy="219730"/>
            <a:chOff x="5010117" y="1088163"/>
            <a:chExt cx="447338" cy="219730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A6D3594B-E3C7-019D-E06A-5920F3A91EBB}"/>
                </a:ext>
              </a:extLst>
            </p:cNvPr>
            <p:cNvSpPr/>
            <p:nvPr/>
          </p:nvSpPr>
          <p:spPr>
            <a:xfrm rot="5400000">
              <a:off x="5162795" y="99803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1" name="左大かっこ 70">
              <a:extLst>
                <a:ext uri="{FF2B5EF4-FFF2-40B4-BE49-F238E27FC236}">
                  <a16:creationId xmlns:a16="http://schemas.microsoft.com/office/drawing/2014/main" id="{3847DCE1-F58E-ABDC-3B08-2A208185C2B6}"/>
                </a:ext>
              </a:extLst>
            </p:cNvPr>
            <p:cNvSpPr/>
            <p:nvPr/>
          </p:nvSpPr>
          <p:spPr>
            <a:xfrm flipH="1">
              <a:off x="5384325" y="1088163"/>
              <a:ext cx="73130" cy="21973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2" name="左大かっこ 71">
              <a:extLst>
                <a:ext uri="{FF2B5EF4-FFF2-40B4-BE49-F238E27FC236}">
                  <a16:creationId xmlns:a16="http://schemas.microsoft.com/office/drawing/2014/main" id="{8DD637CE-E120-2C8B-4F8F-4FBCCD4AC00A}"/>
                </a:ext>
              </a:extLst>
            </p:cNvPr>
            <p:cNvSpPr/>
            <p:nvPr/>
          </p:nvSpPr>
          <p:spPr>
            <a:xfrm>
              <a:off x="5010117" y="1097073"/>
              <a:ext cx="73130" cy="2108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73" name="左大かっこ 72">
            <a:extLst>
              <a:ext uri="{FF2B5EF4-FFF2-40B4-BE49-F238E27FC236}">
                <a16:creationId xmlns:a16="http://schemas.microsoft.com/office/drawing/2014/main" id="{0F7A6D71-2DCC-826D-6714-366C1F1FD978}"/>
              </a:ext>
            </a:extLst>
          </p:cNvPr>
          <p:cNvSpPr/>
          <p:nvPr/>
        </p:nvSpPr>
        <p:spPr>
          <a:xfrm>
            <a:off x="5209205" y="161258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4" name="左大かっこ 73">
            <a:extLst>
              <a:ext uri="{FF2B5EF4-FFF2-40B4-BE49-F238E27FC236}">
                <a16:creationId xmlns:a16="http://schemas.microsoft.com/office/drawing/2014/main" id="{C522B68B-72FD-1A39-E96D-BC1C742D49F6}"/>
              </a:ext>
            </a:extLst>
          </p:cNvPr>
          <p:cNvSpPr/>
          <p:nvPr/>
        </p:nvSpPr>
        <p:spPr>
          <a:xfrm flipH="1">
            <a:off x="5338763" y="161258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/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9BFE8-8E09-1E1D-F6CF-A7D12491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23" y="1531904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9DF4C-6AD9-35C8-4320-017ED3796112}"/>
              </a:ext>
            </a:extLst>
          </p:cNvPr>
          <p:cNvSpPr txBox="1"/>
          <p:nvPr/>
        </p:nvSpPr>
        <p:spPr>
          <a:xfrm>
            <a:off x="2973357" y="1626862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内積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数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F59B1F1-A83E-2719-54A3-5E8C5A9AD29E}"/>
              </a:ext>
            </a:extLst>
          </p:cNvPr>
          <p:cNvSpPr txBox="1"/>
          <p:nvPr/>
        </p:nvSpPr>
        <p:spPr>
          <a:xfrm>
            <a:off x="7603119" y="1548877"/>
            <a:ext cx="1116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932FE820-170B-34AD-071C-421F776B4960}"/>
              </a:ext>
            </a:extLst>
          </p:cNvPr>
          <p:cNvSpPr/>
          <p:nvPr/>
        </p:nvSpPr>
        <p:spPr>
          <a:xfrm>
            <a:off x="317810" y="1591631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v1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5C65EEE-9F2A-1EA5-0552-1E8E958D3C98}"/>
              </a:ext>
            </a:extLst>
          </p:cNvPr>
          <p:cNvSpPr/>
          <p:nvPr/>
        </p:nvSpPr>
        <p:spPr>
          <a:xfrm>
            <a:off x="7106027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AF927C25-7D1B-08DD-425E-7FED9D100D4A}"/>
              </a:ext>
            </a:extLst>
          </p:cNvPr>
          <p:cNvGrpSpPr/>
          <p:nvPr/>
        </p:nvGrpSpPr>
        <p:grpSpPr>
          <a:xfrm>
            <a:off x="7021479" y="1608252"/>
            <a:ext cx="481952" cy="666573"/>
            <a:chOff x="2993085" y="107794"/>
            <a:chExt cx="258051" cy="356903"/>
          </a:xfrm>
        </p:grpSpPr>
        <p:sp>
          <p:nvSpPr>
            <p:cNvPr id="81" name="左大かっこ 80">
              <a:extLst>
                <a:ext uri="{FF2B5EF4-FFF2-40B4-BE49-F238E27FC236}">
                  <a16:creationId xmlns:a16="http://schemas.microsoft.com/office/drawing/2014/main" id="{ED97695F-C650-6557-06B6-E338F7D4DC98}"/>
                </a:ext>
              </a:extLst>
            </p:cNvPr>
            <p:cNvSpPr/>
            <p:nvPr/>
          </p:nvSpPr>
          <p:spPr>
            <a:xfrm>
              <a:off x="2993085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82" name="左大かっこ 81">
              <a:extLst>
                <a:ext uri="{FF2B5EF4-FFF2-40B4-BE49-F238E27FC236}">
                  <a16:creationId xmlns:a16="http://schemas.microsoft.com/office/drawing/2014/main" id="{BE7EC406-46CC-7D50-814A-F4DA19412198}"/>
                </a:ext>
              </a:extLst>
            </p:cNvPr>
            <p:cNvSpPr/>
            <p:nvPr/>
          </p:nvSpPr>
          <p:spPr>
            <a:xfrm flipH="1">
              <a:off x="3205417" y="107795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3" name="円/楕円 82">
            <a:extLst>
              <a:ext uri="{FF2B5EF4-FFF2-40B4-BE49-F238E27FC236}">
                <a16:creationId xmlns:a16="http://schemas.microsoft.com/office/drawing/2014/main" id="{0F15120F-2DE7-26A5-AE3F-E1E6AE0A3D89}"/>
              </a:ext>
            </a:extLst>
          </p:cNvPr>
          <p:cNvSpPr/>
          <p:nvPr/>
        </p:nvSpPr>
        <p:spPr>
          <a:xfrm>
            <a:off x="7106027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AF1765C-AA20-357F-496F-D5CD5510282E}"/>
              </a:ext>
            </a:extLst>
          </p:cNvPr>
          <p:cNvSpPr/>
          <p:nvPr/>
        </p:nvSpPr>
        <p:spPr>
          <a:xfrm>
            <a:off x="7106027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14C2DAC-F80D-DB00-CCDE-B411DBD5828F}"/>
              </a:ext>
            </a:extLst>
          </p:cNvPr>
          <p:cNvSpPr/>
          <p:nvPr/>
        </p:nvSpPr>
        <p:spPr>
          <a:xfrm>
            <a:off x="7314461" y="170905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1C6B7DA8-B2C3-BAB9-C795-5F0330F3F51B}"/>
              </a:ext>
            </a:extLst>
          </p:cNvPr>
          <p:cNvSpPr/>
          <p:nvPr/>
        </p:nvSpPr>
        <p:spPr>
          <a:xfrm>
            <a:off x="7314461" y="191020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8720ABD2-5998-0E3D-EC55-F9D06296C304}"/>
              </a:ext>
            </a:extLst>
          </p:cNvPr>
          <p:cNvSpPr/>
          <p:nvPr/>
        </p:nvSpPr>
        <p:spPr>
          <a:xfrm>
            <a:off x="7314461" y="211136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/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8E7F347E-4720-702F-FAD7-42A4B674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37" y="1536962"/>
                <a:ext cx="42213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/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9457753-02C0-3038-6F30-1C3231325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6" y="3547868"/>
                <a:ext cx="2385418" cy="582852"/>
              </a:xfrm>
              <a:prstGeom prst="rect">
                <a:avLst/>
              </a:prstGeom>
              <a:blipFill>
                <a:blip r:embed="rId6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/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58DF3498-EFC2-3F90-8BB6-D6781D792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8" y="3496212"/>
                <a:ext cx="4416065" cy="570284"/>
              </a:xfrm>
              <a:prstGeom prst="rect">
                <a:avLst/>
              </a:prstGeom>
              <a:blipFill>
                <a:blip r:embed="rId7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/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の順に掛けると、行列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:r>
                  <a:rPr kumimoji="1" lang="ja-JP" altLang="en-US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に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なる。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どちらも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でなければ、この行列は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Rank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が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になることが分かる。（各行はスカラー倍であり、各列もスカラー倍である）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E1291F2-6426-76FB-C676-41447690F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71" y="2501947"/>
                <a:ext cx="3625701" cy="8309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/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２つの列ベクトルの内積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は行列形式では、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ja-JP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と表現され、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つの数（スカラー）になる。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37B25BC-FF9E-739D-6570-E7E5681D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28" y="2566625"/>
                <a:ext cx="3150312" cy="646331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EF9AD84D-A679-6456-4384-346ACCAD96CF}"/>
              </a:ext>
            </a:extLst>
          </p:cNvPr>
          <p:cNvSpPr/>
          <p:nvPr/>
        </p:nvSpPr>
        <p:spPr>
          <a:xfrm>
            <a:off x="4661436" y="160819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v2</a:t>
            </a:r>
            <a:endParaRPr kumimoji="1" lang="ja-JP" altLang="en-US" sz="16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685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537C6D4-527B-304F-F2B6-56447FA7462E}"/>
              </a:ext>
            </a:extLst>
          </p:cNvPr>
          <p:cNvGrpSpPr/>
          <p:nvPr/>
        </p:nvGrpSpPr>
        <p:grpSpPr>
          <a:xfrm>
            <a:off x="3672885" y="1480779"/>
            <a:ext cx="196596" cy="194343"/>
            <a:chOff x="4163876" y="2548857"/>
            <a:chExt cx="196596" cy="19434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2380C37-A258-BBD8-CC06-E4626C19400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2481C3F-C769-F6A7-4376-E6C6C106A79E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E1829F-FC75-221D-C17D-E9AEEDBC5C11}"/>
              </a:ext>
            </a:extLst>
          </p:cNvPr>
          <p:cNvGrpSpPr/>
          <p:nvPr/>
        </p:nvGrpSpPr>
        <p:grpSpPr>
          <a:xfrm>
            <a:off x="2245513" y="1455164"/>
            <a:ext cx="481952" cy="666573"/>
            <a:chOff x="1462419" y="107793"/>
            <a:chExt cx="258051" cy="356903"/>
          </a:xfrm>
        </p:grpSpPr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D18EE597-2989-2237-EB26-167CFEFC64F4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7" name="左大かっこ 6">
              <a:extLst>
                <a:ext uri="{FF2B5EF4-FFF2-40B4-BE49-F238E27FC236}">
                  <a16:creationId xmlns:a16="http://schemas.microsoft.com/office/drawing/2014/main" id="{F091AE12-6E54-12EB-6AB7-4358F658E9C9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A13008-08CA-F225-889B-584BFAC70157}"/>
              </a:ext>
            </a:extLst>
          </p:cNvPr>
          <p:cNvSpPr/>
          <p:nvPr/>
        </p:nvSpPr>
        <p:spPr>
          <a:xfrm rot="5400000">
            <a:off x="2416615" y="1375742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E72E3B-7DFA-D14F-9746-B5C37D694DB6}"/>
              </a:ext>
            </a:extLst>
          </p:cNvPr>
          <p:cNvSpPr/>
          <p:nvPr/>
        </p:nvSpPr>
        <p:spPr>
          <a:xfrm rot="5400000">
            <a:off x="2410446" y="159123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0AC178E-78A4-863F-C539-3838F7AD714D}"/>
              </a:ext>
            </a:extLst>
          </p:cNvPr>
          <p:cNvSpPr/>
          <p:nvPr/>
        </p:nvSpPr>
        <p:spPr>
          <a:xfrm rot="5400000">
            <a:off x="2415315" y="1808019"/>
            <a:ext cx="136800" cy="3918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8E6F58-A11B-FB62-6CF8-A18E3E5CFFDF}"/>
              </a:ext>
            </a:extLst>
          </p:cNvPr>
          <p:cNvSpPr/>
          <p:nvPr/>
        </p:nvSpPr>
        <p:spPr>
          <a:xfrm>
            <a:off x="2863328" y="1469249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5929365-027C-C773-BED8-23D2F98E82F3}"/>
              </a:ext>
            </a:extLst>
          </p:cNvPr>
          <p:cNvSpPr/>
          <p:nvPr/>
        </p:nvSpPr>
        <p:spPr>
          <a:xfrm>
            <a:off x="2796610" y="1445139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93ED8AE5-CD2D-F129-D86D-78356317FCB7}"/>
              </a:ext>
            </a:extLst>
          </p:cNvPr>
          <p:cNvSpPr/>
          <p:nvPr/>
        </p:nvSpPr>
        <p:spPr>
          <a:xfrm flipH="1">
            <a:off x="2981706" y="1445141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/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51533E1-6F89-0EB3-963F-B56FCECA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25" y="140749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0DB34-B35C-241B-AEA1-4B600D779040}"/>
              </a:ext>
            </a:extLst>
          </p:cNvPr>
          <p:cNvGrpSpPr/>
          <p:nvPr/>
        </p:nvGrpSpPr>
        <p:grpSpPr>
          <a:xfrm>
            <a:off x="3678057" y="1694829"/>
            <a:ext cx="196596" cy="194343"/>
            <a:chOff x="4163876" y="2548857"/>
            <a:chExt cx="196596" cy="19434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2BB53BD-BA9B-2301-AA3F-66E13C09CC9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29E6E78-AE14-526B-12DC-8A6B0C21F81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62E3871-474F-1927-A99D-F18AAC14456F}"/>
              </a:ext>
            </a:extLst>
          </p:cNvPr>
          <p:cNvGrpSpPr/>
          <p:nvPr/>
        </p:nvGrpSpPr>
        <p:grpSpPr>
          <a:xfrm>
            <a:off x="3683229" y="1908879"/>
            <a:ext cx="196596" cy="194343"/>
            <a:chOff x="4163876" y="2548857"/>
            <a:chExt cx="196596" cy="1943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CAC7316-D8DB-064F-0037-CD4C406293B6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379D5A2-8393-1A76-9647-B5968BE543C3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6A85A331-3A05-6A41-788A-8AB1DEC0B150}"/>
              </a:ext>
            </a:extLst>
          </p:cNvPr>
          <p:cNvSpPr/>
          <p:nvPr/>
        </p:nvSpPr>
        <p:spPr>
          <a:xfrm>
            <a:off x="3630798" y="143664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F5514A6A-5D34-DF1B-9C59-B33F083221A7}"/>
              </a:ext>
            </a:extLst>
          </p:cNvPr>
          <p:cNvSpPr/>
          <p:nvPr/>
        </p:nvSpPr>
        <p:spPr>
          <a:xfrm flipH="1">
            <a:off x="3834322" y="143665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9E1DAB82-A9BE-82E4-8FD6-5648A243D8E7}"/>
              </a:ext>
            </a:extLst>
          </p:cNvPr>
          <p:cNvSpPr/>
          <p:nvPr/>
        </p:nvSpPr>
        <p:spPr>
          <a:xfrm>
            <a:off x="6357760" y="146861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左大かっこ 23">
            <a:extLst>
              <a:ext uri="{FF2B5EF4-FFF2-40B4-BE49-F238E27FC236}">
                <a16:creationId xmlns:a16="http://schemas.microsoft.com/office/drawing/2014/main" id="{B5EDC09D-B356-F63C-FA75-176ABD6C420B}"/>
              </a:ext>
            </a:extLst>
          </p:cNvPr>
          <p:cNvSpPr/>
          <p:nvPr/>
        </p:nvSpPr>
        <p:spPr>
          <a:xfrm flipH="1">
            <a:off x="6542856" y="146861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/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4635B52-346A-AA85-2B81-3226FC7E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775" y="143096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かっこ 25">
            <a:extLst>
              <a:ext uri="{FF2B5EF4-FFF2-40B4-BE49-F238E27FC236}">
                <a16:creationId xmlns:a16="http://schemas.microsoft.com/office/drawing/2014/main" id="{93994101-42F0-C942-62A6-A7109DE3FED5}"/>
              </a:ext>
            </a:extLst>
          </p:cNvPr>
          <p:cNvSpPr/>
          <p:nvPr/>
        </p:nvSpPr>
        <p:spPr>
          <a:xfrm>
            <a:off x="7216157" y="145376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左大かっこ 26">
            <a:extLst>
              <a:ext uri="{FF2B5EF4-FFF2-40B4-BE49-F238E27FC236}">
                <a16:creationId xmlns:a16="http://schemas.microsoft.com/office/drawing/2014/main" id="{711064A7-A0EA-BBFE-AEB2-BF0CB7F1A836}"/>
              </a:ext>
            </a:extLst>
          </p:cNvPr>
          <p:cNvSpPr/>
          <p:nvPr/>
        </p:nvSpPr>
        <p:spPr>
          <a:xfrm flipH="1">
            <a:off x="7379041" y="145376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64667B6-1CB2-14BA-61CD-ED416C87B58E}"/>
              </a:ext>
            </a:extLst>
          </p:cNvPr>
          <p:cNvSpPr/>
          <p:nvPr/>
        </p:nvSpPr>
        <p:spPr>
          <a:xfrm>
            <a:off x="6451086" y="153018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DB65DEE-0DBE-53B0-25AD-39336090BA5C}"/>
              </a:ext>
            </a:extLst>
          </p:cNvPr>
          <p:cNvSpPr/>
          <p:nvPr/>
        </p:nvSpPr>
        <p:spPr>
          <a:xfrm>
            <a:off x="6451086" y="173134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0FD0A68-D6FF-FB1F-7E1C-6D576EF1B679}"/>
              </a:ext>
            </a:extLst>
          </p:cNvPr>
          <p:cNvGrpSpPr/>
          <p:nvPr/>
        </p:nvGrpSpPr>
        <p:grpSpPr>
          <a:xfrm>
            <a:off x="5806659" y="1478636"/>
            <a:ext cx="462072" cy="666573"/>
            <a:chOff x="1462419" y="107793"/>
            <a:chExt cx="247407" cy="356903"/>
          </a:xfrm>
        </p:grpSpPr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A4DF91BC-589E-327C-1F68-9F67406F0A2A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2" name="左大かっこ 31">
              <a:extLst>
                <a:ext uri="{FF2B5EF4-FFF2-40B4-BE49-F238E27FC236}">
                  <a16:creationId xmlns:a16="http://schemas.microsoft.com/office/drawing/2014/main" id="{FC30609C-7324-B4CA-3AF7-E6592890780E}"/>
                </a:ext>
              </a:extLst>
            </p:cNvPr>
            <p:cNvSpPr/>
            <p:nvPr/>
          </p:nvSpPr>
          <p:spPr>
            <a:xfrm flipH="1">
              <a:off x="1664107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E3910F6-6E8B-D161-409F-012141F252BD}"/>
              </a:ext>
            </a:extLst>
          </p:cNvPr>
          <p:cNvSpPr/>
          <p:nvPr/>
        </p:nvSpPr>
        <p:spPr>
          <a:xfrm>
            <a:off x="5867248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D14A9C8-3812-977A-CF03-D17F4A443990}"/>
              </a:ext>
            </a:extLst>
          </p:cNvPr>
          <p:cNvSpPr/>
          <p:nvPr/>
        </p:nvSpPr>
        <p:spPr>
          <a:xfrm>
            <a:off x="6072743" y="1516970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2724D98-FD4C-46D7-B6CC-936EF66022CF}"/>
              </a:ext>
            </a:extLst>
          </p:cNvPr>
          <p:cNvSpPr/>
          <p:nvPr/>
        </p:nvSpPr>
        <p:spPr>
          <a:xfrm>
            <a:off x="7274567" y="1501948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A509FD77-A957-B771-8E30-3FC89A7F551B}"/>
              </a:ext>
            </a:extLst>
          </p:cNvPr>
          <p:cNvSpPr/>
          <p:nvPr/>
        </p:nvSpPr>
        <p:spPr>
          <a:xfrm>
            <a:off x="7086306" y="153116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左大かっこ 36">
            <a:extLst>
              <a:ext uri="{FF2B5EF4-FFF2-40B4-BE49-F238E27FC236}">
                <a16:creationId xmlns:a16="http://schemas.microsoft.com/office/drawing/2014/main" id="{041057C1-7F42-B0DC-6671-5EC47C284D47}"/>
              </a:ext>
            </a:extLst>
          </p:cNvPr>
          <p:cNvSpPr/>
          <p:nvPr/>
        </p:nvSpPr>
        <p:spPr>
          <a:xfrm>
            <a:off x="7888779" y="144863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7C0EB77D-D1D2-7B07-0784-0317649C752B}"/>
              </a:ext>
            </a:extLst>
          </p:cNvPr>
          <p:cNvSpPr/>
          <p:nvPr/>
        </p:nvSpPr>
        <p:spPr>
          <a:xfrm flipH="1">
            <a:off x="8051663" y="144863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F50D8B5-387D-174A-5A1B-9E3E6A2BA504}"/>
              </a:ext>
            </a:extLst>
          </p:cNvPr>
          <p:cNvSpPr/>
          <p:nvPr/>
        </p:nvSpPr>
        <p:spPr>
          <a:xfrm>
            <a:off x="7947189" y="1496821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A9F5007C-E2E6-B5B8-D896-4698BD24F578}"/>
              </a:ext>
            </a:extLst>
          </p:cNvPr>
          <p:cNvSpPr/>
          <p:nvPr/>
        </p:nvSpPr>
        <p:spPr>
          <a:xfrm>
            <a:off x="7758928" y="152603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/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96C9F8A8-A913-94EA-2443-BD0FEE95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672" y="1407492"/>
                <a:ext cx="42213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/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の行ベクトルと列ベクトルの積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（内積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)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からなる</a:t>
                </a:r>
                <a:r>
                  <a:rPr kumimoji="1" lang="en-US" altLang="ja-JP" sz="1200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1</a:t>
                </a:r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つの列ベクトル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CBEA2E1-6913-8C74-135A-ED058B6C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71" y="2357242"/>
                <a:ext cx="2566728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/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2E304F9-2CF0-8E16-3244-A681BCB4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2" y="2311075"/>
                <a:ext cx="2010359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/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77A125C-16A7-1B47-CD0C-DE31DACF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094" y="3071690"/>
                <a:ext cx="2637691" cy="684739"/>
              </a:xfrm>
              <a:prstGeom prst="rect">
                <a:avLst/>
              </a:prstGeom>
              <a:blipFill>
                <a:blip r:embed="rId7"/>
                <a:stretch>
                  <a:fillRect l="-239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/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ja-JP" sz="1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4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FA371C5-45D5-9661-CA68-E785AECFA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89" y="3071690"/>
                <a:ext cx="2911531" cy="569771"/>
              </a:xfrm>
              <a:prstGeom prst="rect">
                <a:avLst/>
              </a:prstGeom>
              <a:blipFill>
                <a:blip r:embed="rId8"/>
                <a:stretch>
                  <a:fillRect l="-173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円/楕円 45">
            <a:extLst>
              <a:ext uri="{FF2B5EF4-FFF2-40B4-BE49-F238E27FC236}">
                <a16:creationId xmlns:a16="http://schemas.microsoft.com/office/drawing/2014/main" id="{E2DB8AFB-F4D3-474A-3046-8851E10FD318}"/>
              </a:ext>
            </a:extLst>
          </p:cNvPr>
          <p:cNvSpPr/>
          <p:nvPr/>
        </p:nvSpPr>
        <p:spPr>
          <a:xfrm>
            <a:off x="1182665" y="1472736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8DD77851-5AA0-2C80-62A2-39DB1B427F2A}"/>
              </a:ext>
            </a:extLst>
          </p:cNvPr>
          <p:cNvSpPr/>
          <p:nvPr/>
        </p:nvSpPr>
        <p:spPr>
          <a:xfrm>
            <a:off x="4966292" y="1494465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6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/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8E6C82-5960-D2D9-7FA6-B456642D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42" y="2132734"/>
                <a:ext cx="5544132" cy="569771"/>
              </a:xfrm>
              <a:prstGeom prst="rect">
                <a:avLst/>
              </a:prstGeom>
              <a:blipFill>
                <a:blip r:embed="rId2"/>
                <a:stretch>
                  <a:fillRect l="-1142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円/楕円 52">
            <a:extLst>
              <a:ext uri="{FF2B5EF4-FFF2-40B4-BE49-F238E27FC236}">
                <a16:creationId xmlns:a16="http://schemas.microsoft.com/office/drawing/2014/main" id="{4B831C16-F2F2-CDC6-EE15-1076ECCE2EDF}"/>
              </a:ext>
            </a:extLst>
          </p:cNvPr>
          <p:cNvSpPr/>
          <p:nvPr/>
        </p:nvSpPr>
        <p:spPr>
          <a:xfrm>
            <a:off x="930738" y="1161867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vM1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E5DE5AA-6439-8791-3C88-6D2911B18F15}"/>
              </a:ext>
            </a:extLst>
          </p:cNvPr>
          <p:cNvSpPr/>
          <p:nvPr/>
        </p:nvSpPr>
        <p:spPr>
          <a:xfrm>
            <a:off x="927336" y="3456398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FC49F0CC-8CE3-2620-9EB5-EC4B05BBFBB3}"/>
              </a:ext>
            </a:extLst>
          </p:cNvPr>
          <p:cNvSpPr/>
          <p:nvPr/>
        </p:nvSpPr>
        <p:spPr>
          <a:xfrm>
            <a:off x="1767721" y="3549119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C6E9B6B0-97A0-3883-4933-CC198189739F}"/>
              </a:ext>
            </a:extLst>
          </p:cNvPr>
          <p:cNvSpPr/>
          <p:nvPr/>
        </p:nvSpPr>
        <p:spPr>
          <a:xfrm>
            <a:off x="1969052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7" name="左大かっこ 56">
            <a:extLst>
              <a:ext uri="{FF2B5EF4-FFF2-40B4-BE49-F238E27FC236}">
                <a16:creationId xmlns:a16="http://schemas.microsoft.com/office/drawing/2014/main" id="{5DA57723-DA7C-80BE-CDCA-38081A143910}"/>
              </a:ext>
            </a:extLst>
          </p:cNvPr>
          <p:cNvSpPr/>
          <p:nvPr/>
        </p:nvSpPr>
        <p:spPr>
          <a:xfrm>
            <a:off x="2178337" y="3462372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8" name="左大かっこ 57">
            <a:extLst>
              <a:ext uri="{FF2B5EF4-FFF2-40B4-BE49-F238E27FC236}">
                <a16:creationId xmlns:a16="http://schemas.microsoft.com/office/drawing/2014/main" id="{2C911D61-DB97-8B9B-11FF-62EFEC795AD7}"/>
              </a:ext>
            </a:extLst>
          </p:cNvPr>
          <p:cNvSpPr/>
          <p:nvPr/>
        </p:nvSpPr>
        <p:spPr>
          <a:xfrm flipH="1">
            <a:off x="2579100" y="3462374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074146C-1364-8B6D-FE4E-0441FF1917FE}"/>
              </a:ext>
            </a:extLst>
          </p:cNvPr>
          <p:cNvSpPr/>
          <p:nvPr/>
        </p:nvSpPr>
        <p:spPr>
          <a:xfrm>
            <a:off x="2215088" y="3532343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3A0E7B3-49AA-B196-B27F-36A7FAA808E8}"/>
              </a:ext>
            </a:extLst>
          </p:cNvPr>
          <p:cNvSpPr/>
          <p:nvPr/>
        </p:nvSpPr>
        <p:spPr>
          <a:xfrm>
            <a:off x="2215088" y="3727905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8046F10-C294-A3F9-B2C1-338BC06A69E6}"/>
              </a:ext>
            </a:extLst>
          </p:cNvPr>
          <p:cNvSpPr/>
          <p:nvPr/>
        </p:nvSpPr>
        <p:spPr>
          <a:xfrm>
            <a:off x="2215088" y="3930478"/>
            <a:ext cx="417600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/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31BD8A0-76C2-E313-1972-C7862669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96" y="3441479"/>
                <a:ext cx="254294" cy="276999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/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66C2267E-1E8D-410C-C6F4-6017668B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16" y="3441478"/>
                <a:ext cx="254294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63">
            <a:extLst>
              <a:ext uri="{FF2B5EF4-FFF2-40B4-BE49-F238E27FC236}">
                <a16:creationId xmlns:a16="http://schemas.microsoft.com/office/drawing/2014/main" id="{1B945374-2329-5AFD-A9B6-1F4E496D5938}"/>
              </a:ext>
            </a:extLst>
          </p:cNvPr>
          <p:cNvSpPr/>
          <p:nvPr/>
        </p:nvSpPr>
        <p:spPr>
          <a:xfrm>
            <a:off x="2985989" y="355313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2CEA396D-5E19-E31B-BEB3-9640D1755ADC}"/>
              </a:ext>
            </a:extLst>
          </p:cNvPr>
          <p:cNvSpPr/>
          <p:nvPr/>
        </p:nvSpPr>
        <p:spPr>
          <a:xfrm>
            <a:off x="3110529" y="353234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6" name="左大かっこ 65">
            <a:extLst>
              <a:ext uri="{FF2B5EF4-FFF2-40B4-BE49-F238E27FC236}">
                <a16:creationId xmlns:a16="http://schemas.microsoft.com/office/drawing/2014/main" id="{261C4421-E168-28CF-54C5-51CAA1DCF3F9}"/>
              </a:ext>
            </a:extLst>
          </p:cNvPr>
          <p:cNvSpPr/>
          <p:nvPr/>
        </p:nvSpPr>
        <p:spPr>
          <a:xfrm>
            <a:off x="3080288" y="349280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7" name="左大かっこ 66">
            <a:extLst>
              <a:ext uri="{FF2B5EF4-FFF2-40B4-BE49-F238E27FC236}">
                <a16:creationId xmlns:a16="http://schemas.microsoft.com/office/drawing/2014/main" id="{FDAB9914-F7BF-5595-911D-F43539BF7E5B}"/>
              </a:ext>
            </a:extLst>
          </p:cNvPr>
          <p:cNvSpPr/>
          <p:nvPr/>
        </p:nvSpPr>
        <p:spPr>
          <a:xfrm flipH="1">
            <a:off x="3502046" y="349123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8" name="左大かっこ 67">
            <a:extLst>
              <a:ext uri="{FF2B5EF4-FFF2-40B4-BE49-F238E27FC236}">
                <a16:creationId xmlns:a16="http://schemas.microsoft.com/office/drawing/2014/main" id="{4A44EC21-1AFB-C22B-046B-6734C94DC2E0}"/>
              </a:ext>
            </a:extLst>
          </p:cNvPr>
          <p:cNvSpPr/>
          <p:nvPr/>
        </p:nvSpPr>
        <p:spPr>
          <a:xfrm>
            <a:off x="1519374" y="346759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69" name="左大かっこ 68">
            <a:extLst>
              <a:ext uri="{FF2B5EF4-FFF2-40B4-BE49-F238E27FC236}">
                <a16:creationId xmlns:a16="http://schemas.microsoft.com/office/drawing/2014/main" id="{779B7AC0-93B3-7F2E-BBA3-03EEEAE9849F}"/>
              </a:ext>
            </a:extLst>
          </p:cNvPr>
          <p:cNvSpPr/>
          <p:nvPr/>
        </p:nvSpPr>
        <p:spPr>
          <a:xfrm flipH="1">
            <a:off x="2075660" y="346602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853E4B6-E091-793E-9FF0-A2D68C59323A}"/>
              </a:ext>
            </a:extLst>
          </p:cNvPr>
          <p:cNvGrpSpPr/>
          <p:nvPr/>
        </p:nvGrpSpPr>
        <p:grpSpPr>
          <a:xfrm>
            <a:off x="1514433" y="1122493"/>
            <a:ext cx="2200792" cy="766739"/>
            <a:chOff x="3110267" y="4405447"/>
            <a:chExt cx="2200792" cy="76673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998F574F-CE98-3DDF-DC5B-825B2BF2C142}"/>
                </a:ext>
              </a:extLst>
            </p:cNvPr>
            <p:cNvGrpSpPr/>
            <p:nvPr/>
          </p:nvGrpSpPr>
          <p:grpSpPr>
            <a:xfrm>
              <a:off x="3850566" y="4505613"/>
              <a:ext cx="462072" cy="666573"/>
              <a:chOff x="5554732" y="900138"/>
              <a:chExt cx="462072" cy="666573"/>
            </a:xfrm>
          </p:grpSpPr>
          <p:grpSp>
            <p:nvGrpSpPr>
              <p:cNvPr id="84" name="グループ化 83">
                <a:extLst>
                  <a:ext uri="{FF2B5EF4-FFF2-40B4-BE49-F238E27FC236}">
                    <a16:creationId xmlns:a16="http://schemas.microsoft.com/office/drawing/2014/main" id="{1114F2DC-CB3E-2699-FD21-ADE269D75751}"/>
                  </a:ext>
                </a:extLst>
              </p:cNvPr>
              <p:cNvGrpSpPr/>
              <p:nvPr/>
            </p:nvGrpSpPr>
            <p:grpSpPr>
              <a:xfrm>
                <a:off x="5554732" y="900138"/>
                <a:ext cx="462072" cy="666573"/>
                <a:chOff x="1462419" y="107793"/>
                <a:chExt cx="247407" cy="356903"/>
              </a:xfrm>
            </p:grpSpPr>
            <p:sp>
              <p:nvSpPr>
                <p:cNvPr id="87" name="左大かっこ 86">
                  <a:extLst>
                    <a:ext uri="{FF2B5EF4-FFF2-40B4-BE49-F238E27FC236}">
                      <a16:creationId xmlns:a16="http://schemas.microsoft.com/office/drawing/2014/main" id="{6542D604-A4B4-E79E-8EE0-1F895BC3267F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88" name="左大かっこ 87">
                  <a:extLst>
                    <a:ext uri="{FF2B5EF4-FFF2-40B4-BE49-F238E27FC236}">
                      <a16:creationId xmlns:a16="http://schemas.microsoft.com/office/drawing/2014/main" id="{717B249D-6CDB-8CD6-DC64-B50CB7B36617}"/>
                    </a:ext>
                  </a:extLst>
                </p:cNvPr>
                <p:cNvSpPr/>
                <p:nvPr/>
              </p:nvSpPr>
              <p:spPr>
                <a:xfrm flipH="1">
                  <a:off x="1664107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7DE03108-F258-8320-D48E-599F525E443C}"/>
                  </a:ext>
                </a:extLst>
              </p:cNvPr>
              <p:cNvSpPr/>
              <p:nvPr/>
            </p:nvSpPr>
            <p:spPr>
              <a:xfrm>
                <a:off x="5615321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9ECB5E1A-9B32-97CB-B8F0-35460B0DC6A8}"/>
                  </a:ext>
                </a:extLst>
              </p:cNvPr>
              <p:cNvSpPr/>
              <p:nvPr/>
            </p:nvSpPr>
            <p:spPr>
              <a:xfrm>
                <a:off x="5820816" y="938472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F34315E-A836-5A94-75D9-F1E540284884}"/>
                </a:ext>
              </a:extLst>
            </p:cNvPr>
            <p:cNvSpPr/>
            <p:nvPr/>
          </p:nvSpPr>
          <p:spPr>
            <a:xfrm>
              <a:off x="3140508" y="4548805"/>
              <a:ext cx="566834" cy="133985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3" name="左大かっこ 72">
              <a:extLst>
                <a:ext uri="{FF2B5EF4-FFF2-40B4-BE49-F238E27FC236}">
                  <a16:creationId xmlns:a16="http://schemas.microsoft.com/office/drawing/2014/main" id="{C7C1A4AB-E6CE-495E-7BF4-BFADB9C784C7}"/>
                </a:ext>
              </a:extLst>
            </p:cNvPr>
            <p:cNvSpPr/>
            <p:nvPr/>
          </p:nvSpPr>
          <p:spPr>
            <a:xfrm>
              <a:off x="3110267" y="451538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4" name="左大かっこ 73">
              <a:extLst>
                <a:ext uri="{FF2B5EF4-FFF2-40B4-BE49-F238E27FC236}">
                  <a16:creationId xmlns:a16="http://schemas.microsoft.com/office/drawing/2014/main" id="{5CFFAE25-8AA7-B15A-88B5-9B92CF46B4F5}"/>
                </a:ext>
              </a:extLst>
            </p:cNvPr>
            <p:cNvSpPr/>
            <p:nvPr/>
          </p:nvSpPr>
          <p:spPr>
            <a:xfrm flipH="1">
              <a:off x="3699443" y="451380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D48A2C07-4772-277D-DF85-47596E76CA69}"/>
                    </a:ext>
                  </a:extLst>
                </p:cNvPr>
                <p:cNvSpPr txBox="1"/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BC12F2C8-6448-C62D-49F1-71D63B13D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763" y="4405447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676DC94E-D056-4530-F17C-603E72E52796}"/>
                </a:ext>
              </a:extLst>
            </p:cNvPr>
            <p:cNvGrpSpPr/>
            <p:nvPr/>
          </p:nvGrpSpPr>
          <p:grpSpPr>
            <a:xfrm>
              <a:off x="4739766" y="4518044"/>
              <a:ext cx="196596" cy="194343"/>
              <a:chOff x="4163876" y="2548857"/>
              <a:chExt cx="196596" cy="194343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DEA7EAA0-A423-0D79-AE65-E3A6FFDCD608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3FD1BAAF-AEF5-917A-FF21-3CDAD06FAC2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D039A0B9-0DFD-B28A-1D4A-882344526670}"/>
                </a:ext>
              </a:extLst>
            </p:cNvPr>
            <p:cNvGrpSpPr/>
            <p:nvPr/>
          </p:nvGrpSpPr>
          <p:grpSpPr>
            <a:xfrm>
              <a:off x="5034897" y="4514758"/>
              <a:ext cx="196596" cy="194343"/>
              <a:chOff x="4163876" y="2548857"/>
              <a:chExt cx="196596" cy="194343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8E3DD85-E024-4A9E-2129-E61728BF86B1}"/>
                  </a:ext>
                </a:extLst>
              </p:cNvPr>
              <p:cNvSpPr/>
              <p:nvPr/>
            </p:nvSpPr>
            <p:spPr>
              <a:xfrm rot="5400000">
                <a:off x="4225552" y="2543611"/>
                <a:ext cx="73243" cy="196596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EF9E55DE-A89C-620E-278C-A0A8A19807CE}"/>
                  </a:ext>
                </a:extLst>
              </p:cNvPr>
              <p:cNvSpPr/>
              <p:nvPr/>
            </p:nvSpPr>
            <p:spPr>
              <a:xfrm>
                <a:off x="4217188" y="2548857"/>
                <a:ext cx="85388" cy="194343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p:grpSp>
        <p:sp>
          <p:nvSpPr>
            <p:cNvPr id="78" name="左大かっこ 77">
              <a:extLst>
                <a:ext uri="{FF2B5EF4-FFF2-40B4-BE49-F238E27FC236}">
                  <a16:creationId xmlns:a16="http://schemas.microsoft.com/office/drawing/2014/main" id="{726885D3-17AE-AB63-5EC3-7B3D2A11C155}"/>
                </a:ext>
              </a:extLst>
            </p:cNvPr>
            <p:cNvSpPr/>
            <p:nvPr/>
          </p:nvSpPr>
          <p:spPr>
            <a:xfrm>
              <a:off x="4668646" y="4505532"/>
              <a:ext cx="45719" cy="21202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  <p:sp>
          <p:nvSpPr>
            <p:cNvPr id="79" name="左大かっこ 78">
              <a:extLst>
                <a:ext uri="{FF2B5EF4-FFF2-40B4-BE49-F238E27FC236}">
                  <a16:creationId xmlns:a16="http://schemas.microsoft.com/office/drawing/2014/main" id="{136A9C69-5345-25E5-3F36-3A857FD5A386}"/>
                </a:ext>
              </a:extLst>
            </p:cNvPr>
            <p:cNvSpPr/>
            <p:nvPr/>
          </p:nvSpPr>
          <p:spPr>
            <a:xfrm flipH="1">
              <a:off x="5257822" y="4503956"/>
              <a:ext cx="53237" cy="213596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endParaRPr>
            </a:p>
          </p:txBody>
        </p:sp>
      </p:grpSp>
      <p:sp>
        <p:nvSpPr>
          <p:cNvPr id="89" name="円/楕円 88">
            <a:extLst>
              <a:ext uri="{FF2B5EF4-FFF2-40B4-BE49-F238E27FC236}">
                <a16:creationId xmlns:a16="http://schemas.microsoft.com/office/drawing/2014/main" id="{C5B29A7C-6F37-AC2D-AB5C-36ABB3F12DCF}"/>
              </a:ext>
            </a:extLst>
          </p:cNvPr>
          <p:cNvSpPr/>
          <p:nvPr/>
        </p:nvSpPr>
        <p:spPr>
          <a:xfrm>
            <a:off x="1576807" y="354733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/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𝒚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AA9536AB-BE74-B782-9D36-FF02980F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4" y="4443962"/>
                <a:ext cx="5544132" cy="569771"/>
              </a:xfrm>
              <a:prstGeom prst="rect">
                <a:avLst/>
              </a:prstGeom>
              <a:blipFill>
                <a:blip r:embed="rId6"/>
                <a:stretch>
                  <a:fillRect l="-1142" t="-217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A68DDD6-B9CA-15D0-EB7B-946EB3FC96DF}"/>
              </a:ext>
            </a:extLst>
          </p:cNvPr>
          <p:cNvSpPr txBox="1"/>
          <p:nvPr/>
        </p:nvSpPr>
        <p:spPr>
          <a:xfrm>
            <a:off x="5380257" y="1211259"/>
            <a:ext cx="2520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行ベクトルと </a:t>
            </a: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の列ベクトルとの積（内積）からなる、</a:t>
            </a:r>
            <a:endParaRPr lang="en-US" altLang="ja-JP" sz="12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defRPr/>
            </a:pPr>
            <a:r>
              <a:rPr lang="en-US" altLang="ja-JP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つの行ベクトル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/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</m:oMath>
                  </m:oMathPara>
                </a14:m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F3057B81-7869-F6AE-2EED-C33FD20E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31" y="3433075"/>
                <a:ext cx="254294" cy="276999"/>
              </a:xfrm>
              <a:prstGeom prst="rect">
                <a:avLst/>
              </a:prstGeom>
              <a:blipFill>
                <a:blip r:embed="rId7"/>
                <a:stretch>
                  <a:fillRect l="-9524" r="-1428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円/楕円 92">
            <a:extLst>
              <a:ext uri="{FF2B5EF4-FFF2-40B4-BE49-F238E27FC236}">
                <a16:creationId xmlns:a16="http://schemas.microsoft.com/office/drawing/2014/main" id="{0AB5AABA-CCCD-AD14-17E2-832B7A2430E2}"/>
              </a:ext>
            </a:extLst>
          </p:cNvPr>
          <p:cNvSpPr/>
          <p:nvPr/>
        </p:nvSpPr>
        <p:spPr>
          <a:xfrm>
            <a:off x="3807604" y="3544733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D2388B2B-8FE2-555E-86B8-0EE68D8782FB}"/>
              </a:ext>
            </a:extLst>
          </p:cNvPr>
          <p:cNvSpPr/>
          <p:nvPr/>
        </p:nvSpPr>
        <p:spPr>
          <a:xfrm>
            <a:off x="3932144" y="3523940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AF35B09F-4134-E46F-C643-B4574B53E4BA}"/>
              </a:ext>
            </a:extLst>
          </p:cNvPr>
          <p:cNvSpPr/>
          <p:nvPr/>
        </p:nvSpPr>
        <p:spPr>
          <a:xfrm>
            <a:off x="3901903" y="3484406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8340769F-774D-CD29-37EE-4F16ABFFE576}"/>
              </a:ext>
            </a:extLst>
          </p:cNvPr>
          <p:cNvSpPr/>
          <p:nvPr/>
        </p:nvSpPr>
        <p:spPr>
          <a:xfrm flipH="1">
            <a:off x="4323661" y="3482830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C83E8662-CFA3-9A28-391D-10B089F5251B}"/>
              </a:ext>
            </a:extLst>
          </p:cNvPr>
          <p:cNvSpPr/>
          <p:nvPr/>
        </p:nvSpPr>
        <p:spPr>
          <a:xfrm>
            <a:off x="4637881" y="3532656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358E3C6-44E2-3465-C1EE-AAAA6A328C6D}"/>
              </a:ext>
            </a:extLst>
          </p:cNvPr>
          <p:cNvSpPr/>
          <p:nvPr/>
        </p:nvSpPr>
        <p:spPr>
          <a:xfrm>
            <a:off x="4762421" y="3511863"/>
            <a:ext cx="416234" cy="127874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99" name="左大かっこ 98">
            <a:extLst>
              <a:ext uri="{FF2B5EF4-FFF2-40B4-BE49-F238E27FC236}">
                <a16:creationId xmlns:a16="http://schemas.microsoft.com/office/drawing/2014/main" id="{6A0AFDD0-5C1E-E292-BDD8-6371D65302D6}"/>
              </a:ext>
            </a:extLst>
          </p:cNvPr>
          <p:cNvSpPr/>
          <p:nvPr/>
        </p:nvSpPr>
        <p:spPr>
          <a:xfrm>
            <a:off x="4732180" y="34723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0" name="左大かっこ 99">
            <a:extLst>
              <a:ext uri="{FF2B5EF4-FFF2-40B4-BE49-F238E27FC236}">
                <a16:creationId xmlns:a16="http://schemas.microsoft.com/office/drawing/2014/main" id="{8AD5473F-6539-FDA9-2884-4365CEFC991C}"/>
              </a:ext>
            </a:extLst>
          </p:cNvPr>
          <p:cNvSpPr/>
          <p:nvPr/>
        </p:nvSpPr>
        <p:spPr>
          <a:xfrm flipH="1">
            <a:off x="5153938" y="34707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FF92785-4B42-BF8F-8552-8BCD5580F950}"/>
              </a:ext>
            </a:extLst>
          </p:cNvPr>
          <p:cNvSpPr txBox="1"/>
          <p:nvPr/>
        </p:nvSpPr>
        <p:spPr>
          <a:xfrm>
            <a:off x="5473224" y="3467597"/>
            <a:ext cx="2520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1200" b="1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12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の行ベクトルの線形結合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9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CE46BAF-AF24-8B43-A34B-ECE6860CAD68}"/>
              </a:ext>
            </a:extLst>
          </p:cNvPr>
          <p:cNvSpPr/>
          <p:nvPr/>
        </p:nvSpPr>
        <p:spPr>
          <a:xfrm rot="1913394">
            <a:off x="3380140" y="1602408"/>
            <a:ext cx="1706320" cy="249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198D71-9460-3B44-AD50-BDCFC5C59B47}"/>
              </a:ext>
            </a:extLst>
          </p:cNvPr>
          <p:cNvSpPr/>
          <p:nvPr/>
        </p:nvSpPr>
        <p:spPr>
          <a:xfrm rot="1913394">
            <a:off x="4004285" y="4555338"/>
            <a:ext cx="986842" cy="8536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01E002-89FF-514C-A4A4-6CB78AA63DE1}"/>
              </a:ext>
            </a:extLst>
          </p:cNvPr>
          <p:cNvSpPr/>
          <p:nvPr/>
        </p:nvSpPr>
        <p:spPr>
          <a:xfrm rot="1913394">
            <a:off x="6822979" y="2079567"/>
            <a:ext cx="2192102" cy="1839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4E3992-9117-8C47-90E6-35A55AD4CF1B}"/>
              </a:ext>
            </a:extLst>
          </p:cNvPr>
          <p:cNvSpPr/>
          <p:nvPr/>
        </p:nvSpPr>
        <p:spPr>
          <a:xfrm rot="1913394">
            <a:off x="8005738" y="4506473"/>
            <a:ext cx="879311" cy="1124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/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500067B-38FF-1F47-AD9D-ADA8EDAD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10" y="4359094"/>
                <a:ext cx="323743" cy="249299"/>
              </a:xfrm>
              <a:prstGeom prst="rect">
                <a:avLst/>
              </a:prstGeom>
              <a:blipFill>
                <a:blip r:embed="rId2"/>
                <a:stretch>
                  <a:fillRect l="-11111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/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7EEA35-DB57-754D-8693-FF387D7D3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31" y="1075223"/>
                <a:ext cx="367024" cy="249299"/>
              </a:xfrm>
              <a:prstGeom prst="rect">
                <a:avLst/>
              </a:prstGeom>
              <a:blipFill>
                <a:blip r:embed="rId3"/>
                <a:stretch>
                  <a:fillRect l="-1333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/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列空間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FE9760-F41D-064B-9376-F1A3728B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32" y="2241720"/>
                <a:ext cx="1141211" cy="415498"/>
              </a:xfrm>
              <a:prstGeom prst="rect">
                <a:avLst/>
              </a:prstGeom>
              <a:blipFill>
                <a:blip r:embed="rId4"/>
                <a:stretch>
                  <a:fillRect l="-9890" t="-14706" r="-5495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/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行空間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ja-JP" altLang="en-US" sz="1620" dirty="0">
                    <a:ea typeface="Cambria Math" panose="02040503050406030204" pitchFamily="18" charset="0"/>
                  </a:rPr>
                  <a:t>すべての</a:t>
                </a:r>
                <a:r>
                  <a:rPr lang="en-US" altLang="ja-JP" sz="162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2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ja-JP" sz="162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4618A0-467B-8640-B31B-A6CCE985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6" y="2218028"/>
                <a:ext cx="1143390" cy="415498"/>
              </a:xfrm>
              <a:prstGeom prst="rect">
                <a:avLst/>
              </a:prstGeom>
              <a:blipFill>
                <a:blip r:embed="rId5"/>
                <a:stretch>
                  <a:fillRect l="-11111" t="-14706" r="-6667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/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D8C240F-98CE-8B4A-BB9C-06BE71DC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6" y="4779367"/>
                <a:ext cx="693972" cy="415498"/>
              </a:xfrm>
              <a:prstGeom prst="rect">
                <a:avLst/>
              </a:prstGeom>
              <a:blipFill>
                <a:blip r:embed="rId6"/>
                <a:stretch>
                  <a:fillRect l="-5357" t="-12121" r="-3571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CE98C4-4A03-4442-BA5A-51698A499EEF}"/>
              </a:ext>
            </a:extLst>
          </p:cNvPr>
          <p:cNvSpPr/>
          <p:nvPr/>
        </p:nvSpPr>
        <p:spPr>
          <a:xfrm rot="1913394">
            <a:off x="4334503" y="4249044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C7CCCDB-D310-364E-960F-EAF6A7DB7F3B}"/>
              </a:ext>
            </a:extLst>
          </p:cNvPr>
          <p:cNvSpPr/>
          <p:nvPr/>
        </p:nvSpPr>
        <p:spPr>
          <a:xfrm rot="1913394">
            <a:off x="8397794" y="4249046"/>
            <a:ext cx="183725" cy="167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2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/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ja-JP" altLang="en-US" sz="1080" dirty="0">
                    <a:ea typeface="Cambria Math" panose="02040503050406030204" pitchFamily="18" charset="0"/>
                  </a:rPr>
                  <a:t>左零空間</a:t>
                </a:r>
                <a:endParaRPr lang="en-US" altLang="ja-JP" sz="108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E53D6AA-C599-5D4B-A696-51B30CF8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440" y="4866600"/>
                <a:ext cx="696153" cy="415498"/>
              </a:xfrm>
              <a:prstGeom prst="rect">
                <a:avLst/>
              </a:prstGeom>
              <a:blipFill>
                <a:blip r:embed="rId7"/>
                <a:stretch>
                  <a:fillRect l="-7273" t="-15152" r="-545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/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B8CA76B-ACBF-A74A-A01D-B90D30606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146" y="2011084"/>
                <a:ext cx="376449" cy="249299"/>
              </a:xfrm>
              <a:prstGeom prst="rect">
                <a:avLst/>
              </a:prstGeom>
              <a:blipFill>
                <a:blip r:embed="rId8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/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9C71E4-15B4-DC43-AD27-04070CEA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553" y="1997367"/>
                <a:ext cx="422936" cy="249299"/>
              </a:xfrm>
              <a:prstGeom prst="rect">
                <a:avLst/>
              </a:prstGeom>
              <a:blipFill>
                <a:blip r:embed="rId9"/>
                <a:stretch>
                  <a:fillRect l="-17143" t="-9524" r="-2857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/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BA30335-7F3C-AB40-B62A-811F5349F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298452"/>
                <a:ext cx="746423" cy="249299"/>
              </a:xfrm>
              <a:prstGeom prst="rect">
                <a:avLst/>
              </a:prstGeom>
              <a:blipFill>
                <a:blip r:embed="rId10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/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37AC9A-481E-1146-A1C8-FF3408F6E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0" y="5310710"/>
                <a:ext cx="802527" cy="249299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D9853E7-E1E8-124A-A7EE-269D3D67BF34}"/>
              </a:ext>
            </a:extLst>
          </p:cNvPr>
          <p:cNvSpPr txBox="1"/>
          <p:nvPr/>
        </p:nvSpPr>
        <p:spPr>
          <a:xfrm>
            <a:off x="2563618" y="1983651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B59D4A2-C84E-B946-888C-4BF4674DD2B8}"/>
              </a:ext>
            </a:extLst>
          </p:cNvPr>
          <p:cNvSpPr txBox="1"/>
          <p:nvPr/>
        </p:nvSpPr>
        <p:spPr>
          <a:xfrm>
            <a:off x="2857968" y="5259677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1E04D-9C41-A448-AE7B-03033DB02AC0}"/>
              </a:ext>
            </a:extLst>
          </p:cNvPr>
          <p:cNvSpPr txBox="1"/>
          <p:nvPr/>
        </p:nvSpPr>
        <p:spPr>
          <a:xfrm>
            <a:off x="6467468" y="5285460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6000C5A-D853-D24A-9052-FB6BF319E696}"/>
              </a:ext>
            </a:extLst>
          </p:cNvPr>
          <p:cNvSpPr txBox="1"/>
          <p:nvPr/>
        </p:nvSpPr>
        <p:spPr>
          <a:xfrm>
            <a:off x="6249225" y="1983649"/>
            <a:ext cx="56297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20" dirty="0">
                <a:latin typeface="Meiryo" panose="020B0604030504040204" pitchFamily="34" charset="-128"/>
                <a:ea typeface="Meiryo" panose="020B0604030504040204" pitchFamily="34" charset="-128"/>
              </a:rPr>
              <a:t>dim</a:t>
            </a:r>
            <a:endParaRPr lang="ja-JP" altLang="en-US" sz="162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/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EB93CA7-1897-AF49-9881-4C2355E9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38" y="1665772"/>
                <a:ext cx="603563" cy="281424"/>
              </a:xfrm>
              <a:prstGeom prst="rect">
                <a:avLst/>
              </a:prstGeom>
              <a:blipFill>
                <a:blip r:embed="rId12"/>
                <a:stretch>
                  <a:fillRect l="-612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/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14CFAB2-871E-B44E-829D-BBBBB967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10" y="1665560"/>
                <a:ext cx="487761" cy="249299"/>
              </a:xfrm>
              <a:prstGeom prst="rect">
                <a:avLst/>
              </a:prstGeom>
              <a:blipFill>
                <a:blip r:embed="rId13"/>
                <a:stretch>
                  <a:fillRect l="-7500" r="-1250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/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ADF98C1-E160-CF41-815E-08A4B5EB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770" y="4979769"/>
                <a:ext cx="510204" cy="249299"/>
              </a:xfrm>
              <a:prstGeom prst="rect">
                <a:avLst/>
              </a:prstGeom>
              <a:blipFill>
                <a:blip r:embed="rId14"/>
                <a:stretch>
                  <a:fillRect l="-7317" r="-1219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/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62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A63BBD0-5A26-1343-A285-5FE08B5D9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34" y="4970236"/>
                <a:ext cx="612539" cy="253787"/>
              </a:xfrm>
              <a:prstGeom prst="rect">
                <a:avLst/>
              </a:prstGeom>
              <a:blipFill>
                <a:blip r:embed="rId15"/>
                <a:stretch>
                  <a:fillRect l="-8163" t="-4762" r="-1020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/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sz="16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36C8E8B-FC8C-BB45-A65C-0C5EC11F5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989" y="882307"/>
                <a:ext cx="955133" cy="249299"/>
              </a:xfrm>
              <a:prstGeom prst="rect">
                <a:avLst/>
              </a:prstGeom>
              <a:blipFill>
                <a:blip r:embed="rId16"/>
                <a:stretch>
                  <a:fillRect l="-3947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/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E238275-945F-B449-87BB-C4C6BFD1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525" y="1073155"/>
                <a:ext cx="323743" cy="249299"/>
              </a:xfrm>
              <a:prstGeom prst="rect">
                <a:avLst/>
              </a:prstGeom>
              <a:blipFill>
                <a:blip r:embed="rId17"/>
                <a:stretch>
                  <a:fillRect l="-11111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895F3C3-4843-BF4B-B634-B437122D312B}"/>
              </a:ext>
            </a:extLst>
          </p:cNvPr>
          <p:cNvCxnSpPr/>
          <p:nvPr/>
        </p:nvCxnSpPr>
        <p:spPr>
          <a:xfrm>
            <a:off x="5142148" y="1220416"/>
            <a:ext cx="17386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/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162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725CB83-3348-0941-9DB8-8621A2D9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22" y="4280933"/>
                <a:ext cx="367024" cy="249299"/>
              </a:xfrm>
              <a:prstGeom prst="rect">
                <a:avLst/>
              </a:prstGeom>
              <a:blipFill>
                <a:blip r:embed="rId18"/>
                <a:stretch>
                  <a:fillRect l="-13793"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6F01780B-0710-0748-A91B-780CEB56B795}"/>
              </a:ext>
            </a:extLst>
          </p:cNvPr>
          <p:cNvGrpSpPr/>
          <p:nvPr/>
        </p:nvGrpSpPr>
        <p:grpSpPr>
          <a:xfrm>
            <a:off x="7580663" y="2853787"/>
            <a:ext cx="786857" cy="926363"/>
            <a:chOff x="4505756" y="1203784"/>
            <a:chExt cx="481952" cy="66657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03C8C0D-4006-164E-8658-AE36BBAB301B}"/>
                </a:ext>
              </a:extLst>
            </p:cNvPr>
            <p:cNvSpPr/>
            <p:nvPr/>
          </p:nvSpPr>
          <p:spPr>
            <a:xfrm>
              <a:off x="4578640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57DA1A17-25A6-9649-9E07-581EF54FB0CD}"/>
                </a:ext>
              </a:extLst>
            </p:cNvPr>
            <p:cNvSpPr/>
            <p:nvPr/>
          </p:nvSpPr>
          <p:spPr>
            <a:xfrm>
              <a:off x="4784135" y="12421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5804A75C-1FA1-804B-A6D2-5D66B0E81BD4}"/>
                </a:ext>
              </a:extLst>
            </p:cNvPr>
            <p:cNvGrpSpPr/>
            <p:nvPr/>
          </p:nvGrpSpPr>
          <p:grpSpPr>
            <a:xfrm>
              <a:off x="4505756" y="1203784"/>
              <a:ext cx="481952" cy="666573"/>
              <a:chOff x="1462419" y="107793"/>
              <a:chExt cx="258051" cy="356903"/>
            </a:xfrm>
          </p:grpSpPr>
          <p:sp>
            <p:nvSpPr>
              <p:cNvPr id="42" name="左大かっこ 41">
                <a:extLst>
                  <a:ext uri="{FF2B5EF4-FFF2-40B4-BE49-F238E27FC236}">
                    <a16:creationId xmlns:a16="http://schemas.microsoft.com/office/drawing/2014/main" id="{6B9263B1-10F4-A04F-973E-92B969580450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4" name="左大かっこ 43">
                <a:extLst>
                  <a:ext uri="{FF2B5EF4-FFF2-40B4-BE49-F238E27FC236}">
                    <a16:creationId xmlns:a16="http://schemas.microsoft.com/office/drawing/2014/main" id="{FF371E9A-6DCB-2B49-A72B-CA372E7A1C29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5309B85-AD9E-1C42-8DFA-926770706D16}"/>
              </a:ext>
            </a:extLst>
          </p:cNvPr>
          <p:cNvGrpSpPr/>
          <p:nvPr/>
        </p:nvGrpSpPr>
        <p:grpSpPr>
          <a:xfrm>
            <a:off x="3546257" y="2853787"/>
            <a:ext cx="885820" cy="960870"/>
            <a:chOff x="5560593" y="1202204"/>
            <a:chExt cx="481952" cy="666573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11B59F1-1148-7648-B745-09BF4A3C7A55}"/>
                </a:ext>
              </a:extLst>
            </p:cNvPr>
            <p:cNvGrpSpPr/>
            <p:nvPr/>
          </p:nvGrpSpPr>
          <p:grpSpPr>
            <a:xfrm>
              <a:off x="5560593" y="1202204"/>
              <a:ext cx="481952" cy="666573"/>
              <a:chOff x="1462419" y="107793"/>
              <a:chExt cx="258051" cy="356903"/>
            </a:xfrm>
          </p:grpSpPr>
          <p:sp>
            <p:nvSpPr>
              <p:cNvPr id="51" name="左大かっこ 50">
                <a:extLst>
                  <a:ext uri="{FF2B5EF4-FFF2-40B4-BE49-F238E27FC236}">
                    <a16:creationId xmlns:a16="http://schemas.microsoft.com/office/drawing/2014/main" id="{759ABAA3-1680-734F-B3CB-FE60E475F0E4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左大かっこ 51">
                <a:extLst>
                  <a:ext uri="{FF2B5EF4-FFF2-40B4-BE49-F238E27FC236}">
                    <a16:creationId xmlns:a16="http://schemas.microsoft.com/office/drawing/2014/main" id="{0B1417DC-8B4F-FE42-A2F3-C0A40939FD5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11480">
                  <a:defRPr/>
                </a:pPr>
                <a:endParaRPr lang="ja-JP" altLang="en-US" sz="162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34" charset="-128"/>
                </a:endParaRPr>
              </a:p>
            </p:txBody>
          </p:sp>
        </p:grp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FD382A-9958-5840-A16C-39535F37DF43}"/>
                </a:ext>
              </a:extLst>
            </p:cNvPr>
            <p:cNvSpPr/>
            <p:nvPr/>
          </p:nvSpPr>
          <p:spPr>
            <a:xfrm rot="5400000">
              <a:off x="5721145" y="1126186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C832C77-463E-8948-8A41-7F885A9FED63}"/>
                </a:ext>
              </a:extLst>
            </p:cNvPr>
            <p:cNvSpPr/>
            <p:nvPr/>
          </p:nvSpPr>
          <p:spPr>
            <a:xfrm rot="5400000">
              <a:off x="5721926" y="1341871"/>
              <a:ext cx="1440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561C15CF-C937-FD4F-A738-0CFAB0526950}"/>
                </a:ext>
              </a:extLst>
            </p:cNvPr>
            <p:cNvSpPr/>
            <p:nvPr/>
          </p:nvSpPr>
          <p:spPr>
            <a:xfrm rot="5400000">
              <a:off x="5724714" y="1556577"/>
              <a:ext cx="144000" cy="396000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1480">
                <a:defRPr/>
              </a:pPr>
              <a:endParaRPr lang="ja-JP" altLang="en-US" sz="1620">
                <a:solidFill>
                  <a:prstClr val="white"/>
                </a:solidFill>
                <a:latin typeface="Calibri" panose="020F0502020204030204"/>
                <a:ea typeface="游ゴシック" panose="020B0400000000000000" pitchFamily="34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25E9BB-D172-9BC7-3DCE-96A43FCA2D91}"/>
              </a:ext>
            </a:extLst>
          </p:cNvPr>
          <p:cNvSpPr txBox="1"/>
          <p:nvPr/>
        </p:nvSpPr>
        <p:spPr>
          <a:xfrm>
            <a:off x="4551130" y="4141375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0EE23C-E6D1-58F7-0699-158728764E3F}"/>
              </a:ext>
            </a:extLst>
          </p:cNvPr>
          <p:cNvSpPr txBox="1"/>
          <p:nvPr/>
        </p:nvSpPr>
        <p:spPr>
          <a:xfrm>
            <a:off x="8555341" y="4050861"/>
            <a:ext cx="275717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ja-JP" altLang="en-US" sz="1080" dirty="0">
                <a:ea typeface="Cambria Math" panose="02040503050406030204" pitchFamily="18" charset="0"/>
              </a:rPr>
              <a:t>直交</a:t>
            </a:r>
            <a:endParaRPr lang="ja-JP" altLang="en-US" sz="162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/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0168E93-6F00-5118-DECB-B4FB81D97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6" y="5998803"/>
                <a:ext cx="1836978" cy="562846"/>
              </a:xfrm>
              <a:prstGeom prst="rect">
                <a:avLst/>
              </a:prstGeom>
              <a:blipFill>
                <a:blip r:embed="rId19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/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ja-JP" sz="162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ja-JP" sz="162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ja-JP" sz="162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162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ja-JP" sz="162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162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ja-JP" sz="162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ja-JP" sz="162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2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162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sz="162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084411B-3E68-71A9-4011-5DBD5495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131" y="6004501"/>
                <a:ext cx="1880258" cy="562846"/>
              </a:xfrm>
              <a:prstGeom prst="rect">
                <a:avLst/>
              </a:prstGeom>
              <a:blipFill>
                <a:blip r:embed="rId20"/>
                <a:stretch>
                  <a:fillRect l="-2027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9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F2FE30-4E24-AAA1-E2A6-9AD60E61A94B}"/>
              </a:ext>
            </a:extLst>
          </p:cNvPr>
          <p:cNvGrpSpPr/>
          <p:nvPr/>
        </p:nvGrpSpPr>
        <p:grpSpPr>
          <a:xfrm>
            <a:off x="1008431" y="1027184"/>
            <a:ext cx="481952" cy="666573"/>
            <a:chOff x="1829650" y="3384150"/>
            <a:chExt cx="481952" cy="66657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4BCC283-9B24-5882-9EC7-5C2D5A6039EE}"/>
                </a:ext>
              </a:extLst>
            </p:cNvPr>
            <p:cNvGrpSpPr/>
            <p:nvPr/>
          </p:nvGrpSpPr>
          <p:grpSpPr>
            <a:xfrm>
              <a:off x="1829650" y="3384150"/>
              <a:ext cx="481952" cy="666573"/>
              <a:chOff x="1462419" y="107793"/>
              <a:chExt cx="258051" cy="356903"/>
            </a:xfrm>
          </p:grpSpPr>
          <p:sp>
            <p:nvSpPr>
              <p:cNvPr id="7" name="左大かっこ 6">
                <a:extLst>
                  <a:ext uri="{FF2B5EF4-FFF2-40B4-BE49-F238E27FC236}">
                    <a16:creationId xmlns:a16="http://schemas.microsoft.com/office/drawing/2014/main" id="{B9E8AF0A-757D-6848-D25A-15637E2E703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8" name="左大かっこ 7">
                <a:extLst>
                  <a:ext uri="{FF2B5EF4-FFF2-40B4-BE49-F238E27FC236}">
                    <a16:creationId xmlns:a16="http://schemas.microsoft.com/office/drawing/2014/main" id="{D35731FC-B8E7-DA67-E60F-108850B3D095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17D650D-DC0A-DACB-117E-84B274B40FD6}"/>
                </a:ext>
              </a:extLst>
            </p:cNvPr>
            <p:cNvSpPr/>
            <p:nvPr/>
          </p:nvSpPr>
          <p:spPr>
            <a:xfrm rot="5400000">
              <a:off x="2000752" y="3304728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51739BB-F634-3208-EB0C-4002E9098275}"/>
                </a:ext>
              </a:extLst>
            </p:cNvPr>
            <p:cNvSpPr/>
            <p:nvPr/>
          </p:nvSpPr>
          <p:spPr>
            <a:xfrm rot="5400000">
              <a:off x="1994583" y="3520217"/>
              <a:ext cx="136800" cy="3944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89C0405-0BD7-528B-63B7-A46B234FC2B2}"/>
                </a:ext>
              </a:extLst>
            </p:cNvPr>
            <p:cNvSpPr/>
            <p:nvPr/>
          </p:nvSpPr>
          <p:spPr>
            <a:xfrm rot="5400000">
              <a:off x="1999452" y="3737005"/>
              <a:ext cx="136800" cy="391837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6B52EA7-1E06-341D-8FD0-CCE0A5C3D952}"/>
              </a:ext>
            </a:extLst>
          </p:cNvPr>
          <p:cNvSpPr/>
          <p:nvPr/>
        </p:nvSpPr>
        <p:spPr>
          <a:xfrm>
            <a:off x="1648756" y="104454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962B2533-2C9D-4B86-8A2F-5FD141BC8257}"/>
              </a:ext>
            </a:extLst>
          </p:cNvPr>
          <p:cNvSpPr/>
          <p:nvPr/>
        </p:nvSpPr>
        <p:spPr>
          <a:xfrm>
            <a:off x="1582038" y="1020431"/>
            <a:ext cx="85388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左大かっこ 11">
            <a:extLst>
              <a:ext uri="{FF2B5EF4-FFF2-40B4-BE49-F238E27FC236}">
                <a16:creationId xmlns:a16="http://schemas.microsoft.com/office/drawing/2014/main" id="{8F8B8B96-88B6-F93B-3C83-445ABD11054B}"/>
              </a:ext>
            </a:extLst>
          </p:cNvPr>
          <p:cNvSpPr/>
          <p:nvPr/>
        </p:nvSpPr>
        <p:spPr>
          <a:xfrm flipH="1">
            <a:off x="1950012" y="1020433"/>
            <a:ext cx="74113" cy="411709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F9B775A-186A-0B08-265C-77DA5A747400}"/>
              </a:ext>
            </a:extLst>
          </p:cNvPr>
          <p:cNvSpPr/>
          <p:nvPr/>
        </p:nvSpPr>
        <p:spPr>
          <a:xfrm>
            <a:off x="1842194" y="1041081"/>
            <a:ext cx="116292" cy="363487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/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00146DA-4CDC-2479-8968-13136271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71" y="988445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31B759-0C7D-06EF-21C7-9FE0B80311ED}"/>
              </a:ext>
            </a:extLst>
          </p:cNvPr>
          <p:cNvGrpSpPr/>
          <p:nvPr/>
        </p:nvGrpSpPr>
        <p:grpSpPr>
          <a:xfrm>
            <a:off x="2460025" y="1058847"/>
            <a:ext cx="196596" cy="194343"/>
            <a:chOff x="4163876" y="2548857"/>
            <a:chExt cx="196596" cy="194343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758B1BB-BF92-F4F8-8629-2DEBF235205A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CD76CB-3AB5-0DD5-C575-AE163C1284BA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D987130-3370-9AD6-F39B-93CAF6F9044E}"/>
              </a:ext>
            </a:extLst>
          </p:cNvPr>
          <p:cNvGrpSpPr/>
          <p:nvPr/>
        </p:nvGrpSpPr>
        <p:grpSpPr>
          <a:xfrm>
            <a:off x="2465197" y="1272897"/>
            <a:ext cx="196596" cy="194343"/>
            <a:chOff x="4163876" y="2548857"/>
            <a:chExt cx="196596" cy="19434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A741220-A749-888E-AFFF-2A837CEDEBF1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A36EE2F-BF44-7CEF-CDC1-874E4212A9B2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A34ADF-7864-AE4B-247D-085734AE3412}"/>
              </a:ext>
            </a:extLst>
          </p:cNvPr>
          <p:cNvGrpSpPr/>
          <p:nvPr/>
        </p:nvGrpSpPr>
        <p:grpSpPr>
          <a:xfrm>
            <a:off x="2470369" y="1486947"/>
            <a:ext cx="196596" cy="194343"/>
            <a:chOff x="4163876" y="2548857"/>
            <a:chExt cx="196596" cy="19434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DE2A543-2DE1-B3E9-16DE-A35AA4701E53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CF9F346-5790-815D-AC10-B5DC03F42375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9" name="左大かっこ 28">
            <a:extLst>
              <a:ext uri="{FF2B5EF4-FFF2-40B4-BE49-F238E27FC236}">
                <a16:creationId xmlns:a16="http://schemas.microsoft.com/office/drawing/2014/main" id="{DFAD8ACC-8FE5-CDB8-C9FB-C1F1DCDD02D5}"/>
              </a:ext>
            </a:extLst>
          </p:cNvPr>
          <p:cNvSpPr/>
          <p:nvPr/>
        </p:nvSpPr>
        <p:spPr>
          <a:xfrm>
            <a:off x="2417938" y="1014717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左大かっこ 29">
            <a:extLst>
              <a:ext uri="{FF2B5EF4-FFF2-40B4-BE49-F238E27FC236}">
                <a16:creationId xmlns:a16="http://schemas.microsoft.com/office/drawing/2014/main" id="{D24269FE-8448-E6A5-0D0D-1D897F5C6981}"/>
              </a:ext>
            </a:extLst>
          </p:cNvPr>
          <p:cNvSpPr/>
          <p:nvPr/>
        </p:nvSpPr>
        <p:spPr>
          <a:xfrm flipH="1">
            <a:off x="2928230" y="101471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9C73AC2-4E03-A44A-08F1-700D977B9808}"/>
              </a:ext>
            </a:extLst>
          </p:cNvPr>
          <p:cNvGrpSpPr/>
          <p:nvPr/>
        </p:nvGrpSpPr>
        <p:grpSpPr>
          <a:xfrm>
            <a:off x="2742501" y="1058847"/>
            <a:ext cx="196596" cy="194343"/>
            <a:chOff x="4163876" y="2548857"/>
            <a:chExt cx="196596" cy="194343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77A558A-26A7-E94C-6D43-3EEC0030F1CB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F7EE93A-BEF7-BA59-ADFC-FDBF35A10DB9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EB2A646-2A30-3A6F-3A54-61BBB5C1AC8E}"/>
              </a:ext>
            </a:extLst>
          </p:cNvPr>
          <p:cNvGrpSpPr/>
          <p:nvPr/>
        </p:nvGrpSpPr>
        <p:grpSpPr>
          <a:xfrm>
            <a:off x="2747673" y="1272897"/>
            <a:ext cx="196596" cy="194343"/>
            <a:chOff x="4163876" y="2548857"/>
            <a:chExt cx="196596" cy="194343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697BB64-8D8F-2798-D063-A4C7AC5F33A8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642EE17-9047-CD31-1107-A13EADF60277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B222C1E-88BB-962C-54AC-F905A4ADF328}"/>
              </a:ext>
            </a:extLst>
          </p:cNvPr>
          <p:cNvGrpSpPr/>
          <p:nvPr/>
        </p:nvGrpSpPr>
        <p:grpSpPr>
          <a:xfrm>
            <a:off x="2752845" y="1486947"/>
            <a:ext cx="196596" cy="194343"/>
            <a:chOff x="4163876" y="2548857"/>
            <a:chExt cx="196596" cy="19434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2BBEE10-B9E9-DB6F-413A-3975B65EAD6E}"/>
                </a:ext>
              </a:extLst>
            </p:cNvPr>
            <p:cNvSpPr/>
            <p:nvPr/>
          </p:nvSpPr>
          <p:spPr>
            <a:xfrm rot="5400000">
              <a:off x="4225552" y="2543611"/>
              <a:ext cx="73243" cy="196596"/>
            </a:xfrm>
            <a:prstGeom prst="rect">
              <a:avLst/>
            </a:prstGeom>
            <a:solidFill>
              <a:srgbClr val="E11F5B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FF481466-21DB-7B06-0D42-42BE44BC8DF6}"/>
                </a:ext>
              </a:extLst>
            </p:cNvPr>
            <p:cNvSpPr/>
            <p:nvPr/>
          </p:nvSpPr>
          <p:spPr>
            <a:xfrm>
              <a:off x="4217188" y="2548857"/>
              <a:ext cx="85388" cy="194343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0" name="左大かっこ 39">
            <a:extLst>
              <a:ext uri="{FF2B5EF4-FFF2-40B4-BE49-F238E27FC236}">
                <a16:creationId xmlns:a16="http://schemas.microsoft.com/office/drawing/2014/main" id="{071EAEDA-BEE8-1906-EC07-C97E219E8EF9}"/>
              </a:ext>
            </a:extLst>
          </p:cNvPr>
          <p:cNvSpPr/>
          <p:nvPr/>
        </p:nvSpPr>
        <p:spPr>
          <a:xfrm>
            <a:off x="4987721" y="307656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左大かっこ 40">
            <a:extLst>
              <a:ext uri="{FF2B5EF4-FFF2-40B4-BE49-F238E27FC236}">
                <a16:creationId xmlns:a16="http://schemas.microsoft.com/office/drawing/2014/main" id="{32D879C0-3B87-21DC-EDF5-1D4737384E4D}"/>
              </a:ext>
            </a:extLst>
          </p:cNvPr>
          <p:cNvSpPr/>
          <p:nvPr/>
        </p:nvSpPr>
        <p:spPr>
          <a:xfrm flipH="1">
            <a:off x="5364407" y="3076565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AE68F09-7CD7-3636-5747-273546AF082E}"/>
              </a:ext>
            </a:extLst>
          </p:cNvPr>
          <p:cNvSpPr/>
          <p:nvPr/>
        </p:nvSpPr>
        <p:spPr>
          <a:xfrm>
            <a:off x="5048306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983A568-2FB1-D2DF-D137-54D0D9E991C6}"/>
              </a:ext>
            </a:extLst>
          </p:cNvPr>
          <p:cNvSpPr/>
          <p:nvPr/>
        </p:nvSpPr>
        <p:spPr>
          <a:xfrm>
            <a:off x="5253801" y="3114897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05AE5A6-C274-6FD6-83D8-08FAC0AAE417}"/>
              </a:ext>
            </a:extLst>
          </p:cNvPr>
          <p:cNvGrpSpPr/>
          <p:nvPr/>
        </p:nvGrpSpPr>
        <p:grpSpPr>
          <a:xfrm>
            <a:off x="5538835" y="3061462"/>
            <a:ext cx="481952" cy="498677"/>
            <a:chOff x="1462419" y="107793"/>
            <a:chExt cx="258051" cy="356903"/>
          </a:xfrm>
        </p:grpSpPr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E84257A8-B6C9-F4D5-8D2C-3C4B1A30D03D}"/>
                </a:ext>
              </a:extLst>
            </p:cNvPr>
            <p:cNvSpPr/>
            <p:nvPr/>
          </p:nvSpPr>
          <p:spPr>
            <a:xfrm>
              <a:off x="1462419" y="107793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6" name="左大かっこ 45">
              <a:extLst>
                <a:ext uri="{FF2B5EF4-FFF2-40B4-BE49-F238E27FC236}">
                  <a16:creationId xmlns:a16="http://schemas.microsoft.com/office/drawing/2014/main" id="{2EFDAFAF-7480-B26E-EEE1-E614500701ED}"/>
                </a:ext>
              </a:extLst>
            </p:cNvPr>
            <p:cNvSpPr/>
            <p:nvPr/>
          </p:nvSpPr>
          <p:spPr>
            <a:xfrm flipH="1">
              <a:off x="1674751" y="107794"/>
              <a:ext cx="45719" cy="356902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A616BA3-541B-1C66-674E-6EBD29F45C24}"/>
              </a:ext>
            </a:extLst>
          </p:cNvPr>
          <p:cNvSpPr/>
          <p:nvPr/>
        </p:nvSpPr>
        <p:spPr>
          <a:xfrm rot="5400000">
            <a:off x="5709937" y="3010321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F2580EA-B297-5855-C386-3F827ED1F45A}"/>
              </a:ext>
            </a:extLst>
          </p:cNvPr>
          <p:cNvSpPr/>
          <p:nvPr/>
        </p:nvSpPr>
        <p:spPr>
          <a:xfrm rot="5400000">
            <a:off x="5703768" y="3225810"/>
            <a:ext cx="136800" cy="394437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/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DF0CCED-952F-ACE0-C8B3-ACBB8932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77" y="3017270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/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0D16A86A-B589-4B2D-12D6-2FC98F70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40" y="3017270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55527F-DDFC-3EFC-AD0C-3DA55BFACE8B}"/>
              </a:ext>
            </a:extLst>
          </p:cNvPr>
          <p:cNvGrpSpPr/>
          <p:nvPr/>
        </p:nvGrpSpPr>
        <p:grpSpPr>
          <a:xfrm>
            <a:off x="6411012" y="3038890"/>
            <a:ext cx="481952" cy="666573"/>
            <a:chOff x="6582673" y="1895026"/>
            <a:chExt cx="481952" cy="666573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62EEFEA9-5826-F1AD-2861-5C0B1751F965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6E18F02-4601-BB27-9DA3-0A98DE94D3F5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983DE781-9D1C-82F6-2304-E11FC132C4DE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77FD8DB3-0F37-1A63-77FD-CD83C435148A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DE84E74-8DC7-36CB-B866-10DD904B2AA0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57" name="左大かっこ 56">
                  <a:extLst>
                    <a:ext uri="{FF2B5EF4-FFF2-40B4-BE49-F238E27FC236}">
                      <a16:creationId xmlns:a16="http://schemas.microsoft.com/office/drawing/2014/main" id="{AE5762B7-B52F-A391-4302-B3260846EE5D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58" name="左大かっこ 57">
                  <a:extLst>
                    <a:ext uri="{FF2B5EF4-FFF2-40B4-BE49-F238E27FC236}">
                      <a16:creationId xmlns:a16="http://schemas.microsoft.com/office/drawing/2014/main" id="{A7F1DF7B-0A4B-29FE-1AE0-84D26C89BA04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BF3CAFE-194E-D595-9D6B-3C1C16B3D1C6}"/>
              </a:ext>
            </a:extLst>
          </p:cNvPr>
          <p:cNvGrpSpPr/>
          <p:nvPr/>
        </p:nvGrpSpPr>
        <p:grpSpPr>
          <a:xfrm>
            <a:off x="7131078" y="3036822"/>
            <a:ext cx="481952" cy="666573"/>
            <a:chOff x="6582673" y="1895026"/>
            <a:chExt cx="481952" cy="66657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1F3DCC86-E257-0172-56A4-E2C86EBF93A3}"/>
                </a:ext>
              </a:extLst>
            </p:cNvPr>
            <p:cNvSpPr/>
            <p:nvPr/>
          </p:nvSpPr>
          <p:spPr>
            <a:xfrm>
              <a:off x="6615487" y="1947645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30A24265-7FB1-7FDE-F88B-9E3A0B1A41D2}"/>
                </a:ext>
              </a:extLst>
            </p:cNvPr>
            <p:cNvGrpSpPr/>
            <p:nvPr/>
          </p:nvGrpSpPr>
          <p:grpSpPr>
            <a:xfrm>
              <a:off x="6582673" y="1895026"/>
              <a:ext cx="481952" cy="666573"/>
              <a:chOff x="5878563" y="4348528"/>
              <a:chExt cx="481952" cy="666573"/>
            </a:xfrm>
          </p:grpSpPr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C3CD137-5929-6A73-A625-290339D18A6A}"/>
                  </a:ext>
                </a:extLst>
              </p:cNvPr>
              <p:cNvSpPr/>
              <p:nvPr/>
            </p:nvSpPr>
            <p:spPr>
              <a:xfrm>
                <a:off x="5921129" y="4403534"/>
                <a:ext cx="133984" cy="588498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945FE1-97B0-6C79-E6F8-ACB54D6F7246}"/>
                  </a:ext>
                </a:extLst>
              </p:cNvPr>
              <p:cNvSpPr/>
              <p:nvPr/>
            </p:nvSpPr>
            <p:spPr>
              <a:xfrm rot="5400000">
                <a:off x="6049947" y="4274716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28" name="グループ化 127">
                <a:extLst>
                  <a:ext uri="{FF2B5EF4-FFF2-40B4-BE49-F238E27FC236}">
                    <a16:creationId xmlns:a16="http://schemas.microsoft.com/office/drawing/2014/main" id="{24E468B8-C5B3-AB13-608D-843A71C78236}"/>
                  </a:ext>
                </a:extLst>
              </p:cNvPr>
              <p:cNvGrpSpPr/>
              <p:nvPr/>
            </p:nvGrpSpPr>
            <p:grpSpPr>
              <a:xfrm>
                <a:off x="5878563" y="4348528"/>
                <a:ext cx="481952" cy="666573"/>
                <a:chOff x="1462419" y="107793"/>
                <a:chExt cx="258051" cy="356903"/>
              </a:xfrm>
            </p:grpSpPr>
            <p:sp>
              <p:nvSpPr>
                <p:cNvPr id="138" name="左大かっこ 137">
                  <a:extLst>
                    <a:ext uri="{FF2B5EF4-FFF2-40B4-BE49-F238E27FC236}">
                      <a16:creationId xmlns:a16="http://schemas.microsoft.com/office/drawing/2014/main" id="{7764F2B1-432B-C8DE-3A24-C7D4246B6AA4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9" name="左大かっこ 138">
                  <a:extLst>
                    <a:ext uri="{FF2B5EF4-FFF2-40B4-BE49-F238E27FC236}">
                      <a16:creationId xmlns:a16="http://schemas.microsoft.com/office/drawing/2014/main" id="{080697DF-9F02-0CBB-6045-6230E160C6F7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/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B01D5168-D546-D5C3-19EC-9FF1F7554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49" y="2203506"/>
                <a:ext cx="3092254" cy="586956"/>
              </a:xfrm>
              <a:prstGeom prst="rect">
                <a:avLst/>
              </a:prstGeo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/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1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kumimoji="1" lang="en-US" altLang="ja-JP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F96A0BA1-3B21-FB14-AD53-9C27E04F5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23" y="2173068"/>
                <a:ext cx="2800951" cy="48840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F2E0388-F666-8C56-1506-DB415D333A13}"/>
              </a:ext>
            </a:extLst>
          </p:cNvPr>
          <p:cNvGrpSpPr/>
          <p:nvPr/>
        </p:nvGrpSpPr>
        <p:grpSpPr>
          <a:xfrm>
            <a:off x="4982083" y="969337"/>
            <a:ext cx="3496649" cy="720974"/>
            <a:chOff x="855087" y="3155154"/>
            <a:chExt cx="3496649" cy="720974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8A484C2E-635D-0694-402B-962B87DAFC47}"/>
                </a:ext>
              </a:extLst>
            </p:cNvPr>
            <p:cNvGrpSpPr/>
            <p:nvPr/>
          </p:nvGrpSpPr>
          <p:grpSpPr>
            <a:xfrm>
              <a:off x="1427712" y="3211431"/>
              <a:ext cx="442087" cy="411711"/>
              <a:chOff x="1484416" y="2417519"/>
              <a:chExt cx="442087" cy="411711"/>
            </a:xfrm>
          </p:grpSpPr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DDE645B6-CD1A-D35E-1ACE-DE69B5B97835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6" name="左大かっこ 195">
                <a:extLst>
                  <a:ext uri="{FF2B5EF4-FFF2-40B4-BE49-F238E27FC236}">
                    <a16:creationId xmlns:a16="http://schemas.microsoft.com/office/drawing/2014/main" id="{CC1AB991-413F-6AF1-83F1-15C997BF6C46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7" name="左大かっこ 196">
                <a:extLst>
                  <a:ext uri="{FF2B5EF4-FFF2-40B4-BE49-F238E27FC236}">
                    <a16:creationId xmlns:a16="http://schemas.microsoft.com/office/drawing/2014/main" id="{13F11BC0-BCC1-FF76-D83A-9168F442BC1A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AADA0FD-D6F8-F308-6BB4-0C0BC1A402C5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solidFill>
                <a:srgbClr val="2EB77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CE5868BD-4CF5-28BA-FB33-B9CA20E72595}"/>
                </a:ext>
              </a:extLst>
            </p:cNvPr>
            <p:cNvSpPr/>
            <p:nvPr/>
          </p:nvSpPr>
          <p:spPr>
            <a:xfrm>
              <a:off x="890264" y="3248591"/>
              <a:ext cx="409544" cy="5884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5EC1EE17-6177-79F8-3CBE-D4129A00153B}"/>
                </a:ext>
              </a:extLst>
            </p:cNvPr>
            <p:cNvGrpSpPr/>
            <p:nvPr/>
          </p:nvGrpSpPr>
          <p:grpSpPr>
            <a:xfrm>
              <a:off x="855087" y="3209555"/>
              <a:ext cx="481952" cy="666573"/>
              <a:chOff x="1462419" y="107793"/>
              <a:chExt cx="258051" cy="356903"/>
            </a:xfrm>
          </p:grpSpPr>
          <p:sp>
            <p:nvSpPr>
              <p:cNvPr id="168" name="左大かっこ 167">
                <a:extLst>
                  <a:ext uri="{FF2B5EF4-FFF2-40B4-BE49-F238E27FC236}">
                    <a16:creationId xmlns:a16="http://schemas.microsoft.com/office/drawing/2014/main" id="{363412AD-45FC-C219-54BA-4EAFE7A9B408}"/>
                  </a:ext>
                </a:extLst>
              </p:cNvPr>
              <p:cNvSpPr/>
              <p:nvPr/>
            </p:nvSpPr>
            <p:spPr>
              <a:xfrm>
                <a:off x="1462419" y="107793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94" name="左大かっこ 193">
                <a:extLst>
                  <a:ext uri="{FF2B5EF4-FFF2-40B4-BE49-F238E27FC236}">
                    <a16:creationId xmlns:a16="http://schemas.microsoft.com/office/drawing/2014/main" id="{E766EF0C-3E39-D6DD-F553-27CB776D1D91}"/>
                  </a:ext>
                </a:extLst>
              </p:cNvPr>
              <p:cNvSpPr/>
              <p:nvPr/>
            </p:nvSpPr>
            <p:spPr>
              <a:xfrm flipH="1">
                <a:off x="1674751" y="107794"/>
                <a:ext cx="45719" cy="356902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5BB02A73-3C1D-8A2C-3278-E6D04113443D}"/>
                    </a:ext>
                  </a:extLst>
                </p:cNvPr>
                <p:cNvSpPr txBox="1"/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33E7D85-98A4-0F40-8AF0-58513091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48" y="3155154"/>
                  <a:ext cx="42213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F2A840EF-E5A2-6D99-4B81-A616227784B1}"/>
                </a:ext>
              </a:extLst>
            </p:cNvPr>
            <p:cNvGrpSpPr/>
            <p:nvPr/>
          </p:nvGrpSpPr>
          <p:grpSpPr>
            <a:xfrm>
              <a:off x="2240379" y="3207800"/>
              <a:ext cx="1236222" cy="666571"/>
              <a:chOff x="2429435" y="2413888"/>
              <a:chExt cx="1236222" cy="666571"/>
            </a:xfrm>
          </p:grpSpPr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029B77DD-8F92-31F4-F8E6-1E7E79B8E050}"/>
                  </a:ext>
                </a:extLst>
              </p:cNvPr>
              <p:cNvGrpSpPr/>
              <p:nvPr/>
            </p:nvGrpSpPr>
            <p:grpSpPr>
              <a:xfrm>
                <a:off x="2473900" y="2451672"/>
                <a:ext cx="537581" cy="589750"/>
                <a:chOff x="3411914" y="4415158"/>
                <a:chExt cx="537581" cy="589750"/>
              </a:xfrm>
            </p:grpSpPr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593013B2-D26C-E3F3-1717-D5FC61922FE4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76C51273-A290-3FD0-D373-AD0ECA7CB211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61" name="左大かっこ 160">
                <a:extLst>
                  <a:ext uri="{FF2B5EF4-FFF2-40B4-BE49-F238E27FC236}">
                    <a16:creationId xmlns:a16="http://schemas.microsoft.com/office/drawing/2014/main" id="{0CB76D1E-2ECD-D78A-98DE-F321FB291F08}"/>
                  </a:ext>
                </a:extLst>
              </p:cNvPr>
              <p:cNvSpPr/>
              <p:nvPr/>
            </p:nvSpPr>
            <p:spPr>
              <a:xfrm>
                <a:off x="2429435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2" name="左大かっこ 161">
                <a:extLst>
                  <a:ext uri="{FF2B5EF4-FFF2-40B4-BE49-F238E27FC236}">
                    <a16:creationId xmlns:a16="http://schemas.microsoft.com/office/drawing/2014/main" id="{3C625D0F-6FE8-2AFA-54B6-ADCF4C8181F3}"/>
                  </a:ext>
                </a:extLst>
              </p:cNvPr>
              <p:cNvSpPr/>
              <p:nvPr/>
            </p:nvSpPr>
            <p:spPr>
              <a:xfrm flipH="1">
                <a:off x="3580269" y="2413888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0AC000C4-BF72-0EB1-BCA8-7BAC28776B98}"/>
                  </a:ext>
                </a:extLst>
              </p:cNvPr>
              <p:cNvGrpSpPr/>
              <p:nvPr/>
            </p:nvGrpSpPr>
            <p:grpSpPr>
              <a:xfrm>
                <a:off x="3098710" y="2460654"/>
                <a:ext cx="537581" cy="589750"/>
                <a:chOff x="3411914" y="4415158"/>
                <a:chExt cx="537581" cy="589750"/>
              </a:xfrm>
            </p:grpSpPr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3F6F22A5-3D7A-47DB-C94E-21C0BFF95D56}"/>
                    </a:ext>
                  </a:extLst>
                </p:cNvPr>
                <p:cNvSpPr/>
                <p:nvPr/>
              </p:nvSpPr>
              <p:spPr>
                <a:xfrm>
                  <a:off x="3833203" y="4415158"/>
                  <a:ext cx="116292" cy="363487"/>
                </a:xfrm>
                <a:prstGeom prst="rect">
                  <a:avLst/>
                </a:prstGeom>
                <a:solidFill>
                  <a:srgbClr val="2EB77C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6BC7F403-955F-6138-04F7-F2E07AE34DE7}"/>
                    </a:ext>
                  </a:extLst>
                </p:cNvPr>
                <p:cNvSpPr/>
                <p:nvPr/>
              </p:nvSpPr>
              <p:spPr>
                <a:xfrm>
                  <a:off x="3411914" y="4416410"/>
                  <a:ext cx="409544" cy="58849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6903A2BA-CFC7-CCDF-74D0-A67460EA6672}"/>
                    </a:ext>
                  </a:extLst>
                </p:cNvPr>
                <p:cNvSpPr txBox="1"/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79" name="テキスト ボックス 278">
                  <a:extLst>
                    <a:ext uri="{FF2B5EF4-FFF2-40B4-BE49-F238E27FC236}">
                      <a16:creationId xmlns:a16="http://schemas.microsoft.com/office/drawing/2014/main" id="{CB394123-0EEE-484D-A715-3425930D9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385" y="3162222"/>
                  <a:ext cx="42213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58B2972-2231-B7C8-2BE2-978AFEE2267A}"/>
                </a:ext>
              </a:extLst>
            </p:cNvPr>
            <p:cNvGrpSpPr/>
            <p:nvPr/>
          </p:nvGrpSpPr>
          <p:grpSpPr>
            <a:xfrm>
              <a:off x="3909649" y="3239701"/>
              <a:ext cx="442087" cy="411711"/>
              <a:chOff x="1484416" y="2417519"/>
              <a:chExt cx="442087" cy="411711"/>
            </a:xfrm>
          </p:grpSpPr>
          <p:sp>
            <p:nvSpPr>
              <p:cNvPr id="150" name="正方形/長方形 149">
                <a:extLst>
                  <a:ext uri="{FF2B5EF4-FFF2-40B4-BE49-F238E27FC236}">
                    <a16:creationId xmlns:a16="http://schemas.microsoft.com/office/drawing/2014/main" id="{17226383-5114-4851-66F8-7BED917183F2}"/>
                  </a:ext>
                </a:extLst>
              </p:cNvPr>
              <p:cNvSpPr/>
              <p:nvPr/>
            </p:nvSpPr>
            <p:spPr>
              <a:xfrm>
                <a:off x="1551134" y="244162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1" name="左大かっこ 150">
                <a:extLst>
                  <a:ext uri="{FF2B5EF4-FFF2-40B4-BE49-F238E27FC236}">
                    <a16:creationId xmlns:a16="http://schemas.microsoft.com/office/drawing/2014/main" id="{7D0A0B5E-71EB-21BD-7C6F-81507CC83E8A}"/>
                  </a:ext>
                </a:extLst>
              </p:cNvPr>
              <p:cNvSpPr/>
              <p:nvPr/>
            </p:nvSpPr>
            <p:spPr>
              <a:xfrm>
                <a:off x="1484416" y="2417519"/>
                <a:ext cx="85388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2" name="左大かっこ 151">
                <a:extLst>
                  <a:ext uri="{FF2B5EF4-FFF2-40B4-BE49-F238E27FC236}">
                    <a16:creationId xmlns:a16="http://schemas.microsoft.com/office/drawing/2014/main" id="{5B8AB7EF-620D-69EF-7B23-14EBB04C5E87}"/>
                  </a:ext>
                </a:extLst>
              </p:cNvPr>
              <p:cNvSpPr/>
              <p:nvPr/>
            </p:nvSpPr>
            <p:spPr>
              <a:xfrm flipH="1">
                <a:off x="1852390" y="2417521"/>
                <a:ext cx="74113" cy="411709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CA55285E-23BC-391E-6FB0-B4A848D6491E}"/>
                  </a:ext>
                </a:extLst>
              </p:cNvPr>
              <p:cNvSpPr/>
              <p:nvPr/>
            </p:nvSpPr>
            <p:spPr>
              <a:xfrm>
                <a:off x="1744572" y="2438169"/>
                <a:ext cx="116292" cy="363487"/>
              </a:xfrm>
              <a:prstGeom prst="rect">
                <a:avLst/>
              </a:prstGeom>
              <a:gradFill>
                <a:gsLst>
                  <a:gs pos="41000">
                    <a:schemeClr val="bg1">
                      <a:lumMod val="75000"/>
                    </a:schemeClr>
                  </a:gs>
                  <a:gs pos="42000">
                    <a:schemeClr val="accent5">
                      <a:lumMod val="0"/>
                      <a:lumOff val="100000"/>
                    </a:schemeClr>
                  </a:gs>
                  <a:gs pos="100000">
                    <a:srgbClr val="2EB77C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6DA8DD4C-A2FF-3DC4-A88F-2EA923706C96}"/>
              </a:ext>
            </a:extLst>
          </p:cNvPr>
          <p:cNvGrpSpPr/>
          <p:nvPr/>
        </p:nvGrpSpPr>
        <p:grpSpPr>
          <a:xfrm>
            <a:off x="699202" y="3019993"/>
            <a:ext cx="3112508" cy="1491467"/>
            <a:chOff x="642361" y="4200613"/>
            <a:chExt cx="3112508" cy="1491467"/>
          </a:xfrm>
        </p:grpSpPr>
        <p:sp>
          <p:nvSpPr>
            <p:cNvPr id="210" name="左大かっこ 209">
              <a:extLst>
                <a:ext uri="{FF2B5EF4-FFF2-40B4-BE49-F238E27FC236}">
                  <a16:creationId xmlns:a16="http://schemas.microsoft.com/office/drawing/2014/main" id="{4A789B4D-F13F-4793-B7EC-96278635A577}"/>
                </a:ext>
              </a:extLst>
            </p:cNvPr>
            <p:cNvSpPr/>
            <p:nvPr/>
          </p:nvSpPr>
          <p:spPr>
            <a:xfrm>
              <a:off x="2027602" y="4219510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211" name="グループ化 210">
              <a:extLst>
                <a:ext uri="{FF2B5EF4-FFF2-40B4-BE49-F238E27FC236}">
                  <a16:creationId xmlns:a16="http://schemas.microsoft.com/office/drawing/2014/main" id="{1DD7043F-998D-38FF-EBAE-1393192F860C}"/>
                </a:ext>
              </a:extLst>
            </p:cNvPr>
            <p:cNvGrpSpPr/>
            <p:nvPr/>
          </p:nvGrpSpPr>
          <p:grpSpPr>
            <a:xfrm>
              <a:off x="642361" y="4717462"/>
              <a:ext cx="481952" cy="666573"/>
              <a:chOff x="642361" y="4717462"/>
              <a:chExt cx="481952" cy="666573"/>
            </a:xfrm>
          </p:grpSpPr>
          <p:grpSp>
            <p:nvGrpSpPr>
              <p:cNvPr id="276" name="グループ化 275">
                <a:extLst>
                  <a:ext uri="{FF2B5EF4-FFF2-40B4-BE49-F238E27FC236}">
                    <a16:creationId xmlns:a16="http://schemas.microsoft.com/office/drawing/2014/main" id="{AD617F6C-D342-E7CA-50FD-C60D8F243A72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81" name="左大かっこ 280">
                  <a:extLst>
                    <a:ext uri="{FF2B5EF4-FFF2-40B4-BE49-F238E27FC236}">
                      <a16:creationId xmlns:a16="http://schemas.microsoft.com/office/drawing/2014/main" id="{790BC0E4-2D26-FAFB-5B3A-F509E7954C01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82" name="左大かっこ 281">
                  <a:extLst>
                    <a:ext uri="{FF2B5EF4-FFF2-40B4-BE49-F238E27FC236}">
                      <a16:creationId xmlns:a16="http://schemas.microsoft.com/office/drawing/2014/main" id="{B76BADB2-ED51-7498-6C58-93AABA8F9EED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77" name="正方形/長方形 276">
                <a:extLst>
                  <a:ext uri="{FF2B5EF4-FFF2-40B4-BE49-F238E27FC236}">
                    <a16:creationId xmlns:a16="http://schemas.microsoft.com/office/drawing/2014/main" id="{32D689DF-06BA-CCCB-2099-553865295A0B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8" name="正方形/長方形 277">
                <a:extLst>
                  <a:ext uri="{FF2B5EF4-FFF2-40B4-BE49-F238E27FC236}">
                    <a16:creationId xmlns:a16="http://schemas.microsoft.com/office/drawing/2014/main" id="{DEEC5A0F-02DD-0F79-7EB1-9F790B230652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80" name="正方形/長方形 279">
                <a:extLst>
                  <a:ext uri="{FF2B5EF4-FFF2-40B4-BE49-F238E27FC236}">
                    <a16:creationId xmlns:a16="http://schemas.microsoft.com/office/drawing/2014/main" id="{9ACA709B-8A02-32D2-97F5-44A663A80E8D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12" name="グループ化 211">
              <a:extLst>
                <a:ext uri="{FF2B5EF4-FFF2-40B4-BE49-F238E27FC236}">
                  <a16:creationId xmlns:a16="http://schemas.microsoft.com/office/drawing/2014/main" id="{7B4E22ED-2244-C18B-2D31-480B68158D80}"/>
                </a:ext>
              </a:extLst>
            </p:cNvPr>
            <p:cNvGrpSpPr/>
            <p:nvPr/>
          </p:nvGrpSpPr>
          <p:grpSpPr>
            <a:xfrm>
              <a:off x="1197459" y="4710241"/>
              <a:ext cx="503372" cy="513227"/>
              <a:chOff x="916587" y="3398047"/>
              <a:chExt cx="503372" cy="513227"/>
            </a:xfrm>
          </p:grpSpPr>
          <p:sp>
            <p:nvSpPr>
              <p:cNvPr id="274" name="左大かっこ 273">
                <a:extLst>
                  <a:ext uri="{FF2B5EF4-FFF2-40B4-BE49-F238E27FC236}">
                    <a16:creationId xmlns:a16="http://schemas.microsoft.com/office/drawing/2014/main" id="{D8E6CD91-2453-741B-816A-F5FD9AB7AD03}"/>
                  </a:ext>
                </a:extLst>
              </p:cNvPr>
              <p:cNvSpPr/>
              <p:nvPr/>
            </p:nvSpPr>
            <p:spPr>
              <a:xfrm>
                <a:off x="916587" y="3398047"/>
                <a:ext cx="85388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5" name="左大かっこ 274">
                <a:extLst>
                  <a:ext uri="{FF2B5EF4-FFF2-40B4-BE49-F238E27FC236}">
                    <a16:creationId xmlns:a16="http://schemas.microsoft.com/office/drawing/2014/main" id="{27064814-096D-8372-73D0-0AC92B4AD694}"/>
                  </a:ext>
                </a:extLst>
              </p:cNvPr>
              <p:cNvSpPr/>
              <p:nvPr/>
            </p:nvSpPr>
            <p:spPr>
              <a:xfrm flipH="1">
                <a:off x="1345846" y="3398049"/>
                <a:ext cx="74113" cy="513225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8C5EA57-EB4E-BED4-29FE-E6A0B4A061B9}"/>
                </a:ext>
              </a:extLst>
            </p:cNvPr>
            <p:cNvSpPr/>
            <p:nvPr/>
          </p:nvSpPr>
          <p:spPr>
            <a:xfrm rot="5400000">
              <a:off x="1245675" y="4754813"/>
              <a:ext cx="409544" cy="42058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8D84A9A1-A1BE-0A84-41E1-39239D3C6D18}"/>
                    </a:ext>
                  </a:extLst>
                </p:cNvPr>
                <p:cNvSpPr txBox="1"/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334DD44E-EDD8-D946-82E0-020CABD3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095" y="4678228"/>
                  <a:ext cx="42213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2" name="グループ化 221">
              <a:extLst>
                <a:ext uri="{FF2B5EF4-FFF2-40B4-BE49-F238E27FC236}">
                  <a16:creationId xmlns:a16="http://schemas.microsoft.com/office/drawing/2014/main" id="{742AF982-4B8E-17A4-5C4E-6786CE14DE0A}"/>
                </a:ext>
              </a:extLst>
            </p:cNvPr>
            <p:cNvGrpSpPr/>
            <p:nvPr/>
          </p:nvGrpSpPr>
          <p:grpSpPr>
            <a:xfrm>
              <a:off x="2074229" y="4284365"/>
              <a:ext cx="838147" cy="409544"/>
              <a:chOff x="6450065" y="3086233"/>
              <a:chExt cx="838147" cy="409544"/>
            </a:xfrm>
          </p:grpSpPr>
          <p:sp>
            <p:nvSpPr>
              <p:cNvPr id="272" name="正方形/長方形 271">
                <a:extLst>
                  <a:ext uri="{FF2B5EF4-FFF2-40B4-BE49-F238E27FC236}">
                    <a16:creationId xmlns:a16="http://schemas.microsoft.com/office/drawing/2014/main" id="{C739954A-6EAE-6F57-1540-15EAB3C6BBA7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3" name="正方形/長方形 272">
                <a:extLst>
                  <a:ext uri="{FF2B5EF4-FFF2-40B4-BE49-F238E27FC236}">
                    <a16:creationId xmlns:a16="http://schemas.microsoft.com/office/drawing/2014/main" id="{C069B02D-6C32-E739-A10D-175675658358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62497678-DC44-90B0-CA78-1C4A8B8FD1CF}"/>
                </a:ext>
              </a:extLst>
            </p:cNvPr>
            <p:cNvGrpSpPr/>
            <p:nvPr/>
          </p:nvGrpSpPr>
          <p:grpSpPr>
            <a:xfrm>
              <a:off x="2062649" y="4744749"/>
              <a:ext cx="838147" cy="409544"/>
              <a:chOff x="6450065" y="3086233"/>
              <a:chExt cx="838147" cy="409544"/>
            </a:xfrm>
          </p:grpSpPr>
          <p:sp>
            <p:nvSpPr>
              <p:cNvPr id="270" name="正方形/長方形 269">
                <a:extLst>
                  <a:ext uri="{FF2B5EF4-FFF2-40B4-BE49-F238E27FC236}">
                    <a16:creationId xmlns:a16="http://schemas.microsoft.com/office/drawing/2014/main" id="{5BF52F14-D58A-CC86-AC17-16E589897BA2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71" name="正方形/長方形 270">
                <a:extLst>
                  <a:ext uri="{FF2B5EF4-FFF2-40B4-BE49-F238E27FC236}">
                    <a16:creationId xmlns:a16="http://schemas.microsoft.com/office/drawing/2014/main" id="{CD8057A1-C5D4-F57F-1C55-1AA31C0FFB69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245" name="グループ化 244">
              <a:extLst>
                <a:ext uri="{FF2B5EF4-FFF2-40B4-BE49-F238E27FC236}">
                  <a16:creationId xmlns:a16="http://schemas.microsoft.com/office/drawing/2014/main" id="{53A5626A-8EF4-A3AA-4D06-82CF86B6AF85}"/>
                </a:ext>
              </a:extLst>
            </p:cNvPr>
            <p:cNvGrpSpPr/>
            <p:nvPr/>
          </p:nvGrpSpPr>
          <p:grpSpPr>
            <a:xfrm>
              <a:off x="2072387" y="5222744"/>
              <a:ext cx="838147" cy="409544"/>
              <a:chOff x="6450065" y="3086233"/>
              <a:chExt cx="838147" cy="409544"/>
            </a:xfrm>
          </p:grpSpPr>
          <p:sp>
            <p:nvSpPr>
              <p:cNvPr id="268" name="正方形/長方形 267">
                <a:extLst>
                  <a:ext uri="{FF2B5EF4-FFF2-40B4-BE49-F238E27FC236}">
                    <a16:creationId xmlns:a16="http://schemas.microsoft.com/office/drawing/2014/main" id="{10A16387-EF54-4A13-BD49-409EFD1A1F33}"/>
                  </a:ext>
                </a:extLst>
              </p:cNvPr>
              <p:cNvSpPr/>
              <p:nvPr/>
            </p:nvSpPr>
            <p:spPr>
              <a:xfrm rot="5400000">
                <a:off x="6578884" y="2962430"/>
                <a:ext cx="136800" cy="394437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9" name="正方形/長方形 268">
                <a:extLst>
                  <a:ext uri="{FF2B5EF4-FFF2-40B4-BE49-F238E27FC236}">
                    <a16:creationId xmlns:a16="http://schemas.microsoft.com/office/drawing/2014/main" id="{A18F93A2-AFB6-FC49-90BB-39C3D4681F41}"/>
                  </a:ext>
                </a:extLst>
              </p:cNvPr>
              <p:cNvSpPr/>
              <p:nvPr/>
            </p:nvSpPr>
            <p:spPr>
              <a:xfrm rot="5400000">
                <a:off x="6873146" y="3080711"/>
                <a:ext cx="409544" cy="4205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248" name="左大かっこ 247">
              <a:extLst>
                <a:ext uri="{FF2B5EF4-FFF2-40B4-BE49-F238E27FC236}">
                  <a16:creationId xmlns:a16="http://schemas.microsoft.com/office/drawing/2014/main" id="{90A497A8-D186-FEFE-BF47-ED726150F8EA}"/>
                </a:ext>
              </a:extLst>
            </p:cNvPr>
            <p:cNvSpPr/>
            <p:nvPr/>
          </p:nvSpPr>
          <p:spPr>
            <a:xfrm flipH="1">
              <a:off x="2869260" y="4200613"/>
              <a:ext cx="85388" cy="1472570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テキスト ボックス 248">
                  <a:extLst>
                    <a:ext uri="{FF2B5EF4-FFF2-40B4-BE49-F238E27FC236}">
                      <a16:creationId xmlns:a16="http://schemas.microsoft.com/office/drawing/2014/main" id="{8750B150-95EC-0F29-D9C8-2CBBD92EC210}"/>
                    </a:ext>
                  </a:extLst>
                </p:cNvPr>
                <p:cNvSpPr txBox="1"/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320" name="テキスト ボックス 319">
                  <a:extLst>
                    <a:ext uri="{FF2B5EF4-FFF2-40B4-BE49-F238E27FC236}">
                      <a16:creationId xmlns:a16="http://schemas.microsoft.com/office/drawing/2014/main" id="{77DB6659-16DB-4045-B875-40786913C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15" y="4675857"/>
                  <a:ext cx="42213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C899573C-6296-8045-9C6E-7BDDF8F415BE}"/>
                </a:ext>
              </a:extLst>
            </p:cNvPr>
            <p:cNvGrpSpPr/>
            <p:nvPr/>
          </p:nvGrpSpPr>
          <p:grpSpPr>
            <a:xfrm>
              <a:off x="3272917" y="4714492"/>
              <a:ext cx="481952" cy="666573"/>
              <a:chOff x="642361" y="4717462"/>
              <a:chExt cx="481952" cy="666573"/>
            </a:xfrm>
          </p:grpSpPr>
          <p:grpSp>
            <p:nvGrpSpPr>
              <p:cNvPr id="256" name="グループ化 255">
                <a:extLst>
                  <a:ext uri="{FF2B5EF4-FFF2-40B4-BE49-F238E27FC236}">
                    <a16:creationId xmlns:a16="http://schemas.microsoft.com/office/drawing/2014/main" id="{BB7092AB-2A20-8729-FFD9-993ED64BD373}"/>
                  </a:ext>
                </a:extLst>
              </p:cNvPr>
              <p:cNvGrpSpPr/>
              <p:nvPr/>
            </p:nvGrpSpPr>
            <p:grpSpPr>
              <a:xfrm>
                <a:off x="642361" y="4717462"/>
                <a:ext cx="481952" cy="666573"/>
                <a:chOff x="1462419" y="107793"/>
                <a:chExt cx="258051" cy="356903"/>
              </a:xfrm>
            </p:grpSpPr>
            <p:sp>
              <p:nvSpPr>
                <p:cNvPr id="266" name="左大かっこ 265">
                  <a:extLst>
                    <a:ext uri="{FF2B5EF4-FFF2-40B4-BE49-F238E27FC236}">
                      <a16:creationId xmlns:a16="http://schemas.microsoft.com/office/drawing/2014/main" id="{3AEEA62E-7C5B-EB94-A0D7-B8050E5CC4E8}"/>
                    </a:ext>
                  </a:extLst>
                </p:cNvPr>
                <p:cNvSpPr/>
                <p:nvPr/>
              </p:nvSpPr>
              <p:spPr>
                <a:xfrm>
                  <a:off x="1462419" y="107793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267" name="左大かっこ 266">
                  <a:extLst>
                    <a:ext uri="{FF2B5EF4-FFF2-40B4-BE49-F238E27FC236}">
                      <a16:creationId xmlns:a16="http://schemas.microsoft.com/office/drawing/2014/main" id="{4E78655B-44E3-9D7F-E76B-3F975FC523EA}"/>
                    </a:ext>
                  </a:extLst>
                </p:cNvPr>
                <p:cNvSpPr/>
                <p:nvPr/>
              </p:nvSpPr>
              <p:spPr>
                <a:xfrm flipH="1">
                  <a:off x="1674751" y="107794"/>
                  <a:ext cx="45719" cy="356902"/>
                </a:xfrm>
                <a:prstGeom prst="leftBracke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260" name="正方形/長方形 259">
                <a:extLst>
                  <a:ext uri="{FF2B5EF4-FFF2-40B4-BE49-F238E27FC236}">
                    <a16:creationId xmlns:a16="http://schemas.microsoft.com/office/drawing/2014/main" id="{372FDBDF-1633-9950-2B3B-BE7659612718}"/>
                  </a:ext>
                </a:extLst>
              </p:cNvPr>
              <p:cNvSpPr/>
              <p:nvPr/>
            </p:nvSpPr>
            <p:spPr>
              <a:xfrm rot="5400000">
                <a:off x="813463" y="4638040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4" name="正方形/長方形 263">
                <a:extLst>
                  <a:ext uri="{FF2B5EF4-FFF2-40B4-BE49-F238E27FC236}">
                    <a16:creationId xmlns:a16="http://schemas.microsoft.com/office/drawing/2014/main" id="{8E995D90-1D64-3DFD-F69F-F9FED86A65A0}"/>
                  </a:ext>
                </a:extLst>
              </p:cNvPr>
              <p:cNvSpPr/>
              <p:nvPr/>
            </p:nvSpPr>
            <p:spPr>
              <a:xfrm rot="5400000">
                <a:off x="807294" y="4853529"/>
                <a:ext cx="136800" cy="3944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265" name="正方形/長方形 264">
                <a:extLst>
                  <a:ext uri="{FF2B5EF4-FFF2-40B4-BE49-F238E27FC236}">
                    <a16:creationId xmlns:a16="http://schemas.microsoft.com/office/drawing/2014/main" id="{73209900-6389-531D-E596-F2FC8AA79B00}"/>
                  </a:ext>
                </a:extLst>
              </p:cNvPr>
              <p:cNvSpPr/>
              <p:nvPr/>
            </p:nvSpPr>
            <p:spPr>
              <a:xfrm rot="5400000">
                <a:off x="812163" y="5070317"/>
                <a:ext cx="136800" cy="391837"/>
              </a:xfrm>
              <a:prstGeom prst="rect">
                <a:avLst/>
              </a:prstGeom>
              <a:gradFill>
                <a:gsLst>
                  <a:gs pos="53000">
                    <a:schemeClr val="bg1">
                      <a:lumMod val="75000"/>
                    </a:schemeClr>
                  </a:gs>
                  <a:gs pos="53000">
                    <a:schemeClr val="accent5">
                      <a:lumMod val="0"/>
                      <a:lumOff val="100000"/>
                    </a:schemeClr>
                  </a:gs>
                  <a:gs pos="100000">
                    <a:srgbClr val="E11F5B"/>
                  </a:gs>
                </a:gsLst>
                <a:path path="circle">
                  <a:fillToRect l="50000" t="-80000" r="50000" b="18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/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ja-JP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1200" b="1" i="1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kumimoji="1" lang="en-US" altLang="ja-JP" sz="1200" b="1" dirty="0">
                        <a:latin typeface="Meiryo" panose="020B0604030504040204" pitchFamily="34" charset="-128"/>
                        <a:ea typeface="Meiryo" panose="020B0604030504040204" pitchFamily="34" charset="-128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3" name="テキスト ボックス 282">
                <a:extLst>
                  <a:ext uri="{FF2B5EF4-FFF2-40B4-BE49-F238E27FC236}">
                    <a16:creationId xmlns:a16="http://schemas.microsoft.com/office/drawing/2014/main" id="{819FC4BD-219B-45BC-A0A8-43F55473D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87" y="4319020"/>
                <a:ext cx="4414522" cy="1025922"/>
              </a:xfrm>
              <a:prstGeom prst="rect">
                <a:avLst/>
              </a:prstGeom>
              <a:blipFill>
                <a:blip r:embed="rId10"/>
                <a:stretch>
                  <a:fillRect l="-862" t="-1235"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/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結果の各列 </a:t>
                </a:r>
                <a14:m>
                  <m:oMath xmlns:m="http://schemas.openxmlformats.org/officeDocument/2006/math">
                    <m:r>
                      <a:rPr kumimoji="1" lang="en-US" altLang="ja-JP" sz="1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は、それぞれ</a:t>
                </a:r>
                <a14:m>
                  <m:oMath xmlns:m="http://schemas.openxmlformats.org/officeDocument/2006/math"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1200">
                    <a:latin typeface="Meiryo" panose="020B0604030504040204" pitchFamily="34" charset="-128"/>
                    <a:ea typeface="Meiryo" panose="020B0604030504040204" pitchFamily="34" charset="-128"/>
                  </a:rPr>
                  <a:t>の列ベクトルの線形結合</a:t>
                </a:r>
                <a:endParaRPr kumimoji="1" lang="en-US" altLang="ja-JP" sz="12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4" name="テキスト ボックス 283">
                <a:extLst>
                  <a:ext uri="{FF2B5EF4-FFF2-40B4-BE49-F238E27FC236}">
                    <a16:creationId xmlns:a16="http://schemas.microsoft.com/office/drawing/2014/main" id="{2E09E06F-ABBC-A75A-72B1-B06CD898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32" y="1843111"/>
                <a:ext cx="4218591" cy="276999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/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200" b="1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1" lang="en-US" altLang="ja-JP" sz="1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eqArr>
                      </m:e>
                    </m:d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ja-JP" sz="12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2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e>
                            <m:sSubSup>
                              <m:sSubSupPr>
                                <m:ctrlP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  <m:sup>
                                <m:r>
                                  <a:rPr kumimoji="1" lang="en-US" altLang="ja-JP" sz="1200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kumimoji="1" lang="en-US" altLang="ja-JP" sz="12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sz="1200" b="1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85" name="テキスト ボックス 284">
                <a:extLst>
                  <a:ext uri="{FF2B5EF4-FFF2-40B4-BE49-F238E27FC236}">
                    <a16:creationId xmlns:a16="http://schemas.microsoft.com/office/drawing/2014/main" id="{8B6DB083-A065-4626-DFE4-3B91B803C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6" y="4871057"/>
                <a:ext cx="2321111" cy="586956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5A370AAD-3654-79C9-E7C7-2085DED1F368}"/>
              </a:ext>
            </a:extLst>
          </p:cNvPr>
          <p:cNvSpPr txBox="1"/>
          <p:nvPr/>
        </p:nvSpPr>
        <p:spPr>
          <a:xfrm>
            <a:off x="4648978" y="3955693"/>
            <a:ext cx="3424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行列の積は、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Rank1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の行列の和に分解される。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646187BE-8E1E-6597-97A2-E598B4A66C31}"/>
              </a:ext>
            </a:extLst>
          </p:cNvPr>
          <p:cNvSpPr txBox="1"/>
          <p:nvPr/>
        </p:nvSpPr>
        <p:spPr>
          <a:xfrm>
            <a:off x="217484" y="4500161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結果の各行は、行ベクトルの線形結合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F4EA65DE-3697-A36C-1735-3D83E0D5C544}"/>
              </a:ext>
            </a:extLst>
          </p:cNvPr>
          <p:cNvSpPr txBox="1"/>
          <p:nvPr/>
        </p:nvSpPr>
        <p:spPr>
          <a:xfrm>
            <a:off x="205453" y="1859946"/>
            <a:ext cx="3692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結果の各要素は、行ベクトルと列ベクトルの内積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9" name="円/楕円 288">
            <a:extLst>
              <a:ext uri="{FF2B5EF4-FFF2-40B4-BE49-F238E27FC236}">
                <a16:creationId xmlns:a16="http://schemas.microsoft.com/office/drawing/2014/main" id="{4B9C6FA7-8C4F-BCAA-F857-73729D8F5093}"/>
              </a:ext>
            </a:extLst>
          </p:cNvPr>
          <p:cNvSpPr/>
          <p:nvPr/>
        </p:nvSpPr>
        <p:spPr>
          <a:xfrm>
            <a:off x="439643" y="103613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0" name="円/楕円 289">
            <a:extLst>
              <a:ext uri="{FF2B5EF4-FFF2-40B4-BE49-F238E27FC236}">
                <a16:creationId xmlns:a16="http://schemas.microsoft.com/office/drawing/2014/main" id="{D138E2D2-474A-CC03-0D5B-6549E0BB561A}"/>
              </a:ext>
            </a:extLst>
          </p:cNvPr>
          <p:cNvSpPr/>
          <p:nvPr/>
        </p:nvSpPr>
        <p:spPr>
          <a:xfrm>
            <a:off x="4228207" y="1042824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1" name="円/楕円 290">
            <a:extLst>
              <a:ext uri="{FF2B5EF4-FFF2-40B4-BE49-F238E27FC236}">
                <a16:creationId xmlns:a16="http://schemas.microsoft.com/office/drawing/2014/main" id="{BF04C0FE-C811-9B69-92C8-C5656431C571}"/>
              </a:ext>
            </a:extLst>
          </p:cNvPr>
          <p:cNvSpPr/>
          <p:nvPr/>
        </p:nvSpPr>
        <p:spPr>
          <a:xfrm>
            <a:off x="433671" y="3051681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2" name="円/楕円 291">
            <a:extLst>
              <a:ext uri="{FF2B5EF4-FFF2-40B4-BE49-F238E27FC236}">
                <a16:creationId xmlns:a16="http://schemas.microsoft.com/office/drawing/2014/main" id="{EEE93670-84C1-0246-9C9A-C6C6284936FE}"/>
              </a:ext>
            </a:extLst>
          </p:cNvPr>
          <p:cNvSpPr/>
          <p:nvPr/>
        </p:nvSpPr>
        <p:spPr>
          <a:xfrm>
            <a:off x="4224687" y="3019993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5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F56981-00AC-B725-107D-D84F2574D3EB}"/>
              </a:ext>
            </a:extLst>
          </p:cNvPr>
          <p:cNvGrpSpPr/>
          <p:nvPr/>
        </p:nvGrpSpPr>
        <p:grpSpPr>
          <a:xfrm>
            <a:off x="1492416" y="962416"/>
            <a:ext cx="660405" cy="666573"/>
            <a:chOff x="1757238" y="3450771"/>
            <a:chExt cx="660405" cy="666573"/>
          </a:xfrm>
        </p:grpSpPr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8E3524-C842-C9DC-5940-A1C046462624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左大かっこ 8">
              <a:extLst>
                <a:ext uri="{FF2B5EF4-FFF2-40B4-BE49-F238E27FC236}">
                  <a16:creationId xmlns:a16="http://schemas.microsoft.com/office/drawing/2014/main" id="{8B7F6897-2FEF-AEC2-7FB3-BE72E54B486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左大かっこ 9">
              <a:extLst>
                <a:ext uri="{FF2B5EF4-FFF2-40B4-BE49-F238E27FC236}">
                  <a16:creationId xmlns:a16="http://schemas.microsoft.com/office/drawing/2014/main" id="{68E69EA5-2780-4AE2-CB63-CEB2ED8C3840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103AAE9-D49D-59EC-3E4F-212755595BF0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AA488852-85A7-33A9-C61F-8C34BF12236D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109E801-87CC-3610-ECC3-F3EC938E5832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4BA03-5525-7BB0-C7AD-5C1C1E45F95A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D8523AC-3724-1C80-E8A6-E44E7991B1E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6D7DB841-86E3-A8B5-EFBF-ABA0B8F1ADEE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EFEAE5D1-5613-0864-8571-27508534E60B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D65F6D32-B1FB-D74D-89B1-FC9701D248AD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12D860-4D74-8B4C-F402-788AD8A6ACD1}"/>
              </a:ext>
            </a:extLst>
          </p:cNvPr>
          <p:cNvSpPr/>
          <p:nvPr/>
        </p:nvSpPr>
        <p:spPr>
          <a:xfrm>
            <a:off x="985296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84DBFC-50D7-525B-DCC5-3E46A66170FE}"/>
              </a:ext>
            </a:extLst>
          </p:cNvPr>
          <p:cNvSpPr/>
          <p:nvPr/>
        </p:nvSpPr>
        <p:spPr>
          <a:xfrm>
            <a:off x="1173300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左大かっこ 20">
            <a:extLst>
              <a:ext uri="{FF2B5EF4-FFF2-40B4-BE49-F238E27FC236}">
                <a16:creationId xmlns:a16="http://schemas.microsoft.com/office/drawing/2014/main" id="{341AE898-3F0D-8B46-2137-E9740ADFD412}"/>
              </a:ext>
            </a:extLst>
          </p:cNvPr>
          <p:cNvSpPr/>
          <p:nvPr/>
        </p:nvSpPr>
        <p:spPr>
          <a:xfrm>
            <a:off x="735434" y="96532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左大かっこ 21">
            <a:extLst>
              <a:ext uri="{FF2B5EF4-FFF2-40B4-BE49-F238E27FC236}">
                <a16:creationId xmlns:a16="http://schemas.microsoft.com/office/drawing/2014/main" id="{2693A7AA-77B2-707A-4428-6344DB979ACA}"/>
              </a:ext>
            </a:extLst>
          </p:cNvPr>
          <p:cNvSpPr/>
          <p:nvPr/>
        </p:nvSpPr>
        <p:spPr>
          <a:xfrm flipH="1">
            <a:off x="1297178" y="965323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/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A88F063-F55A-CA6F-5D74-7FF30772A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63" y="92471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C838A326-DD10-AF1F-04E9-1B8486907A77}"/>
              </a:ext>
            </a:extLst>
          </p:cNvPr>
          <p:cNvGrpSpPr/>
          <p:nvPr/>
        </p:nvGrpSpPr>
        <p:grpSpPr>
          <a:xfrm>
            <a:off x="2470952" y="959510"/>
            <a:ext cx="647132" cy="666573"/>
            <a:chOff x="1000256" y="3453676"/>
            <a:chExt cx="647132" cy="666573"/>
          </a:xfrm>
        </p:grpSpPr>
        <p:sp>
          <p:nvSpPr>
            <p:cNvPr id="25" name="左大かっこ 24">
              <a:extLst>
                <a:ext uri="{FF2B5EF4-FFF2-40B4-BE49-F238E27FC236}">
                  <a16:creationId xmlns:a16="http://schemas.microsoft.com/office/drawing/2014/main" id="{3A88DD98-1E01-28C6-344E-A2FC91FD3F95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8942A876-D323-F4BB-4CC5-9D609830487F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4E7BEB-DAC4-1A77-E4CE-E61A80F9E4F4}"/>
              </a:ext>
            </a:extLst>
          </p:cNvPr>
          <p:cNvSpPr/>
          <p:nvPr/>
        </p:nvSpPr>
        <p:spPr>
          <a:xfrm>
            <a:off x="802742" y="1003662"/>
            <a:ext cx="133984" cy="588498"/>
          </a:xfrm>
          <a:prstGeom prst="rect">
            <a:avLst/>
          </a:prstGeom>
          <a:solidFill>
            <a:srgbClr val="2EB77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38CFAB-AED3-0EE4-6FA0-7EAB57ADE37E}"/>
              </a:ext>
            </a:extLst>
          </p:cNvPr>
          <p:cNvSpPr/>
          <p:nvPr/>
        </p:nvSpPr>
        <p:spPr>
          <a:xfrm>
            <a:off x="2730549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353F83B-A1E7-0DAC-EBDE-B898A3E1AC95}"/>
              </a:ext>
            </a:extLst>
          </p:cNvPr>
          <p:cNvSpPr/>
          <p:nvPr/>
        </p:nvSpPr>
        <p:spPr>
          <a:xfrm>
            <a:off x="2918553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BDC86C3-1E02-DF9D-AAD6-817451D888F3}"/>
              </a:ext>
            </a:extLst>
          </p:cNvPr>
          <p:cNvSpPr/>
          <p:nvPr/>
        </p:nvSpPr>
        <p:spPr>
          <a:xfrm>
            <a:off x="2547995" y="996488"/>
            <a:ext cx="133984" cy="588498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0735FDF-F96C-3E14-C18A-198B7E5821CA}"/>
              </a:ext>
            </a:extLst>
          </p:cNvPr>
          <p:cNvGrpSpPr/>
          <p:nvPr/>
        </p:nvGrpSpPr>
        <p:grpSpPr>
          <a:xfrm>
            <a:off x="802742" y="3897584"/>
            <a:ext cx="660405" cy="666573"/>
            <a:chOff x="1757238" y="3450771"/>
            <a:chExt cx="660405" cy="666573"/>
          </a:xfrm>
        </p:grpSpPr>
        <p:sp>
          <p:nvSpPr>
            <p:cNvPr id="32" name="円/楕円 31">
              <a:extLst>
                <a:ext uri="{FF2B5EF4-FFF2-40B4-BE49-F238E27FC236}">
                  <a16:creationId xmlns:a16="http://schemas.microsoft.com/office/drawing/2014/main" id="{45A5F083-24A8-2CC1-D6C7-20DD8C861786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3" name="左大かっこ 32">
              <a:extLst>
                <a:ext uri="{FF2B5EF4-FFF2-40B4-BE49-F238E27FC236}">
                  <a16:creationId xmlns:a16="http://schemas.microsoft.com/office/drawing/2014/main" id="{3C9F37DD-76AA-4A71-BF73-08F57174ABFD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4" name="左大かっこ 33">
              <a:extLst>
                <a:ext uri="{FF2B5EF4-FFF2-40B4-BE49-F238E27FC236}">
                  <a16:creationId xmlns:a16="http://schemas.microsoft.com/office/drawing/2014/main" id="{5F435278-BADE-ADEA-90EB-EF97EE20C40C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6901D4-3487-2DB5-AA4D-70113E194EC2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19064B74-9B0C-A83B-6BCA-61A48B08B35F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8A8A4BFA-58AC-4D85-C69A-31B5A1175026}"/>
                </a:ext>
              </a:extLst>
            </p:cNvPr>
            <p:cNvSpPr/>
            <p:nvPr/>
          </p:nvSpPr>
          <p:spPr>
            <a:xfrm>
              <a:off x="2047939" y="355436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A56ED8FA-60EC-3520-3A1E-B6DC10F8B966}"/>
                </a:ext>
              </a:extLst>
            </p:cNvPr>
            <p:cNvSpPr/>
            <p:nvPr/>
          </p:nvSpPr>
          <p:spPr>
            <a:xfrm>
              <a:off x="2249270" y="3552580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807001BD-12B1-B68E-6AE4-189BA8392A0D}"/>
                </a:ext>
              </a:extLst>
            </p:cNvPr>
            <p:cNvSpPr/>
            <p:nvPr/>
          </p:nvSpPr>
          <p:spPr>
            <a:xfrm>
              <a:off x="1839201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E6749309-A1AC-0301-203A-30B3C9035331}"/>
                </a:ext>
              </a:extLst>
            </p:cNvPr>
            <p:cNvSpPr/>
            <p:nvPr/>
          </p:nvSpPr>
          <p:spPr>
            <a:xfrm>
              <a:off x="2249270" y="3749927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C330D75-BCE8-7AB2-90BA-5D5DA851459C}"/>
                </a:ext>
              </a:extLst>
            </p:cNvPr>
            <p:cNvSpPr/>
            <p:nvPr/>
          </p:nvSpPr>
          <p:spPr>
            <a:xfrm>
              <a:off x="1845117" y="3953883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A76BFE34-C229-E432-E9A3-9D5C73B32375}"/>
                </a:ext>
              </a:extLst>
            </p:cNvPr>
            <p:cNvSpPr/>
            <p:nvPr/>
          </p:nvSpPr>
          <p:spPr>
            <a:xfrm>
              <a:off x="2047938" y="3957477"/>
              <a:ext cx="90249" cy="8538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A975491-BC9A-028F-9CE8-F7BB379F9D76}"/>
              </a:ext>
            </a:extLst>
          </p:cNvPr>
          <p:cNvGrpSpPr/>
          <p:nvPr/>
        </p:nvGrpSpPr>
        <p:grpSpPr>
          <a:xfrm>
            <a:off x="3966664" y="863927"/>
            <a:ext cx="1733210" cy="727869"/>
            <a:chOff x="3966664" y="863927"/>
            <a:chExt cx="1733210" cy="727869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0770AF5-1BA0-215D-2361-E5922F57B5DC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516BB5D-1275-5FCE-3320-BB1A991B391A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74E6C991-5B86-F04C-8A8C-92C42F3A4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51DD7B1-7523-30DB-2C5C-0627DE258031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75" name="左大かっこ 74">
                <a:extLst>
                  <a:ext uri="{FF2B5EF4-FFF2-40B4-BE49-F238E27FC236}">
                    <a16:creationId xmlns:a16="http://schemas.microsoft.com/office/drawing/2014/main" id="{A3428DB6-B26C-A47F-D08D-F33443687277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7" name="左大かっこ 76">
                <a:extLst>
                  <a:ext uri="{FF2B5EF4-FFF2-40B4-BE49-F238E27FC236}">
                    <a16:creationId xmlns:a16="http://schemas.microsoft.com/office/drawing/2014/main" id="{34AE24A5-F087-A6F9-2076-DF50D085F3D2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CA22C876-150B-A0D6-54B1-341085D482CD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8B9CD3B-7D63-6C08-B938-93D1F8CC8BB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A705CE6-E986-8852-1006-392C9A6B39C9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EDB857-857D-0FC0-4A01-38DEA2363849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F51E95FE-8951-9F47-A48F-AA831E602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151BE561-4010-7D4C-B683-2C30FEB08131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8048B7-1C72-0311-5E56-17272D0B2F71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73" name="左大かっこ 72">
                <a:extLst>
                  <a:ext uri="{FF2B5EF4-FFF2-40B4-BE49-F238E27FC236}">
                    <a16:creationId xmlns:a16="http://schemas.microsoft.com/office/drawing/2014/main" id="{DC112381-13A1-1237-50E8-4FF862D4B501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4" name="左大かっこ 73">
                <a:extLst>
                  <a:ext uri="{FF2B5EF4-FFF2-40B4-BE49-F238E27FC236}">
                    <a16:creationId xmlns:a16="http://schemas.microsoft.com/office/drawing/2014/main" id="{47CF8344-CCB8-2282-1ACA-81983FF172F2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8100D12-E610-8835-9B31-F9B924C4D338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66" name="左大かっこ 65">
                <a:extLst>
                  <a:ext uri="{FF2B5EF4-FFF2-40B4-BE49-F238E27FC236}">
                    <a16:creationId xmlns:a16="http://schemas.microsoft.com/office/drawing/2014/main" id="{CE0E0212-C736-17D5-1251-FA45DF7C5C18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71" name="左大かっこ 70">
                <a:extLst>
                  <a:ext uri="{FF2B5EF4-FFF2-40B4-BE49-F238E27FC236}">
                    <a16:creationId xmlns:a16="http://schemas.microsoft.com/office/drawing/2014/main" id="{9F04B32E-4C50-066B-35A6-CC24FF0CA96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B3A6EA0-ADC3-CBFA-BB67-E3D189D182D9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B35C9F2D-B97F-6895-34AA-3DA6D4B9FFDC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BFD39DBB-43B2-3B9E-96C4-7EA80983E77B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58" name="左大かっこ 57">
                <a:extLst>
                  <a:ext uri="{FF2B5EF4-FFF2-40B4-BE49-F238E27FC236}">
                    <a16:creationId xmlns:a16="http://schemas.microsoft.com/office/drawing/2014/main" id="{C3A1FF8F-A295-4F50-6C23-11EE8648CEDA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59" name="左大かっこ 58">
                <a:extLst>
                  <a:ext uri="{FF2B5EF4-FFF2-40B4-BE49-F238E27FC236}">
                    <a16:creationId xmlns:a16="http://schemas.microsoft.com/office/drawing/2014/main" id="{C038CE53-7B06-DC7F-4184-0360B985F5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818D345-5505-89E8-7108-E4FF8A53B8C8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212C1321-2E77-C945-87ED-021BFDB03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D9A706E-8C75-F4A8-C44C-C7BAA2860181}"/>
              </a:ext>
            </a:extLst>
          </p:cNvPr>
          <p:cNvGrpSpPr/>
          <p:nvPr/>
        </p:nvGrpSpPr>
        <p:grpSpPr>
          <a:xfrm>
            <a:off x="3987061" y="1633175"/>
            <a:ext cx="1733210" cy="727869"/>
            <a:chOff x="3966664" y="863927"/>
            <a:chExt cx="1733210" cy="72786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BA75672-415B-42A9-6878-6511CFEB1A1F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908F33D6-D427-D189-B2F8-0B3DBCADC9F7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39" name="テキスト ボックス 138">
                  <a:extLst>
                    <a:ext uri="{FF2B5EF4-FFF2-40B4-BE49-F238E27FC236}">
                      <a16:creationId xmlns:a16="http://schemas.microsoft.com/office/drawing/2014/main" id="{9DA74796-6B75-884D-A1C1-61E90755B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C7312EF0-D021-6FB6-FB96-4C9071AC3555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57" name="左大かっこ 156">
                <a:extLst>
                  <a:ext uri="{FF2B5EF4-FFF2-40B4-BE49-F238E27FC236}">
                    <a16:creationId xmlns:a16="http://schemas.microsoft.com/office/drawing/2014/main" id="{423AE882-3FDD-89CE-0CA6-4D29869FE03B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64" name="左大かっこ 163">
                <a:extLst>
                  <a:ext uri="{FF2B5EF4-FFF2-40B4-BE49-F238E27FC236}">
                    <a16:creationId xmlns:a16="http://schemas.microsoft.com/office/drawing/2014/main" id="{52D58009-DF64-4ADE-2975-88FD81FD08FE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00" name="円/楕円 99">
              <a:extLst>
                <a:ext uri="{FF2B5EF4-FFF2-40B4-BE49-F238E27FC236}">
                  <a16:creationId xmlns:a16="http://schemas.microsoft.com/office/drawing/2014/main" id="{AF80F62A-8ABF-D627-3D55-83E7C0B7E8F3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4B54EE0-34EE-43EA-4BAE-2402C2AC1CAB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AB32D86-B8BA-2A59-9991-5ADE4C30F70B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FF59CC15-5EF7-9DF9-41F8-D26F60CF37D6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5F239EC8-A4EE-4541-B7F7-601680AA1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円/楕円 124">
              <a:extLst>
                <a:ext uri="{FF2B5EF4-FFF2-40B4-BE49-F238E27FC236}">
                  <a16:creationId xmlns:a16="http://schemas.microsoft.com/office/drawing/2014/main" id="{BF888DAF-84AA-0340-503A-A92809157B3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85D6B0D2-EEB4-94DA-5ED9-25825CD631DC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55" name="左大かっこ 154">
                <a:extLst>
                  <a:ext uri="{FF2B5EF4-FFF2-40B4-BE49-F238E27FC236}">
                    <a16:creationId xmlns:a16="http://schemas.microsoft.com/office/drawing/2014/main" id="{7133254A-E036-CABD-740D-66AC3F19F6C6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6" name="左大かっこ 155">
                <a:extLst>
                  <a:ext uri="{FF2B5EF4-FFF2-40B4-BE49-F238E27FC236}">
                    <a16:creationId xmlns:a16="http://schemas.microsoft.com/office/drawing/2014/main" id="{D6257C8A-6F26-12A7-99F5-09F7AE8A7A4F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9ABF4A01-0AF7-F331-1D29-D5DD444800B6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53" name="左大かっこ 152">
                <a:extLst>
                  <a:ext uri="{FF2B5EF4-FFF2-40B4-BE49-F238E27FC236}">
                    <a16:creationId xmlns:a16="http://schemas.microsoft.com/office/drawing/2014/main" id="{0FC06AF4-A887-ABD2-534D-FC1BC06537C3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54" name="左大かっこ 153">
                <a:extLst>
                  <a:ext uri="{FF2B5EF4-FFF2-40B4-BE49-F238E27FC236}">
                    <a16:creationId xmlns:a16="http://schemas.microsoft.com/office/drawing/2014/main" id="{5C941E7B-E04B-3453-264F-D88FE5E88C39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BACD9E20-A949-BCA3-47C8-0CADE1FB6241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53F668E2-A6BF-E9AA-A2A2-5CE162671EA6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1F0196B2-C215-3C9C-BA84-B2EC933AB1E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46" name="左大かっこ 145">
                <a:extLst>
                  <a:ext uri="{FF2B5EF4-FFF2-40B4-BE49-F238E27FC236}">
                    <a16:creationId xmlns:a16="http://schemas.microsoft.com/office/drawing/2014/main" id="{4E01D735-E144-20A7-0A7C-C8CFAB28C56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47" name="左大かっこ 146">
                <a:extLst>
                  <a:ext uri="{FF2B5EF4-FFF2-40B4-BE49-F238E27FC236}">
                    <a16:creationId xmlns:a16="http://schemas.microsoft.com/office/drawing/2014/main" id="{C2351696-107B-4C81-F33A-7B8C41573C5C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1940D5FD-0FEC-3120-EC82-FD23F2032C65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109AFD42-408C-BC42-9CA1-5234710D6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9AB63414-EFDD-2971-E889-F1298DDDD7AE}"/>
              </a:ext>
            </a:extLst>
          </p:cNvPr>
          <p:cNvGrpSpPr/>
          <p:nvPr/>
        </p:nvGrpSpPr>
        <p:grpSpPr>
          <a:xfrm>
            <a:off x="3987061" y="2466344"/>
            <a:ext cx="1733210" cy="727869"/>
            <a:chOff x="3966664" y="863927"/>
            <a:chExt cx="1733210" cy="72786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E863EFB8-39F5-99AA-421D-2D64ABD80864}"/>
                </a:ext>
              </a:extLst>
            </p:cNvPr>
            <p:cNvSpPr/>
            <p:nvPr/>
          </p:nvSpPr>
          <p:spPr>
            <a:xfrm>
              <a:off x="4000381" y="956925"/>
              <a:ext cx="133984" cy="588498"/>
            </a:xfrm>
            <a:prstGeom prst="rect">
              <a:avLst/>
            </a:prstGeom>
            <a:solidFill>
              <a:schemeClr val="bg2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テキスト ボックス 166">
                  <a:extLst>
                    <a:ext uri="{FF2B5EF4-FFF2-40B4-BE49-F238E27FC236}">
                      <a16:creationId xmlns:a16="http://schemas.microsoft.com/office/drawing/2014/main" id="{B717F187-54CD-EE99-B94A-7575EFC5CB2F}"/>
                    </a:ext>
                  </a:extLst>
                </p:cNvPr>
                <p:cNvSpPr txBox="1"/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id="{B19025E2-566F-6C44-A1DC-12628FDF9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777" y="863927"/>
                  <a:ext cx="25429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41C6C15-3224-71D5-A84B-1F1F5E234E36}"/>
                </a:ext>
              </a:extLst>
            </p:cNvPr>
            <p:cNvGrpSpPr/>
            <p:nvPr/>
          </p:nvGrpSpPr>
          <p:grpSpPr>
            <a:xfrm>
              <a:off x="3966664" y="921111"/>
              <a:ext cx="200136" cy="670685"/>
              <a:chOff x="4021784" y="948931"/>
              <a:chExt cx="200136" cy="670685"/>
            </a:xfrm>
          </p:grpSpPr>
          <p:sp>
            <p:nvSpPr>
              <p:cNvPr id="188" name="左大かっこ 187">
                <a:extLst>
                  <a:ext uri="{FF2B5EF4-FFF2-40B4-BE49-F238E27FC236}">
                    <a16:creationId xmlns:a16="http://schemas.microsoft.com/office/drawing/2014/main" id="{5FE7CA93-A431-9E3E-BE11-C29C3D522FB3}"/>
                  </a:ext>
                </a:extLst>
              </p:cNvPr>
              <p:cNvSpPr/>
              <p:nvPr/>
            </p:nvSpPr>
            <p:spPr>
              <a:xfrm>
                <a:off x="40217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9" name="左大かっこ 188">
                <a:extLst>
                  <a:ext uri="{FF2B5EF4-FFF2-40B4-BE49-F238E27FC236}">
                    <a16:creationId xmlns:a16="http://schemas.microsoft.com/office/drawing/2014/main" id="{F653A9BB-0B92-D335-73CE-E0DDA125DE53}"/>
                  </a:ext>
                </a:extLst>
              </p:cNvPr>
              <p:cNvSpPr/>
              <p:nvPr/>
            </p:nvSpPr>
            <p:spPr>
              <a:xfrm flipH="1">
                <a:off x="41365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69" name="円/楕円 168">
              <a:extLst>
                <a:ext uri="{FF2B5EF4-FFF2-40B4-BE49-F238E27FC236}">
                  <a16:creationId xmlns:a16="http://schemas.microsoft.com/office/drawing/2014/main" id="{5DC78C22-8BB5-5EA8-27C2-ACF050DED231}"/>
                </a:ext>
              </a:extLst>
            </p:cNvPr>
            <p:cNvSpPr/>
            <p:nvPr/>
          </p:nvSpPr>
          <p:spPr>
            <a:xfrm>
              <a:off x="4446682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91BDBAC-E8CC-C429-26FE-3CDCDF7DEB89}"/>
                </a:ext>
              </a:extLst>
            </p:cNvPr>
            <p:cNvSpPr/>
            <p:nvPr/>
          </p:nvSpPr>
          <p:spPr>
            <a:xfrm>
              <a:off x="5039863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2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25B4C0D7-CDC1-6758-2458-7F556E3970B6}"/>
                </a:ext>
              </a:extLst>
            </p:cNvPr>
            <p:cNvSpPr/>
            <p:nvPr/>
          </p:nvSpPr>
          <p:spPr>
            <a:xfrm>
              <a:off x="4566880" y="949751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1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F0A219F4-569C-D9F0-0A7B-774DB3A68535}"/>
                    </a:ext>
                  </a:extLst>
                </p:cNvPr>
                <p:cNvSpPr txBox="1"/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id="{3C3501FC-0484-714A-AC91-1FB17894D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7692" y="874857"/>
                  <a:ext cx="25429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r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円/楕円 173">
              <a:extLst>
                <a:ext uri="{FF2B5EF4-FFF2-40B4-BE49-F238E27FC236}">
                  <a16:creationId xmlns:a16="http://schemas.microsoft.com/office/drawing/2014/main" id="{EBD26DE2-584D-5BAB-41DA-85624FEFAD49}"/>
                </a:ext>
              </a:extLst>
            </p:cNvPr>
            <p:cNvSpPr/>
            <p:nvPr/>
          </p:nvSpPr>
          <p:spPr>
            <a:xfrm>
              <a:off x="4907193" y="975585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7AAA124A-DFE3-6669-39A9-7B391E2B36E2}"/>
                </a:ext>
              </a:extLst>
            </p:cNvPr>
            <p:cNvGrpSpPr/>
            <p:nvPr/>
          </p:nvGrpSpPr>
          <p:grpSpPr>
            <a:xfrm>
              <a:off x="4540030" y="909376"/>
              <a:ext cx="200136" cy="670685"/>
              <a:chOff x="3983284" y="948931"/>
              <a:chExt cx="200136" cy="670685"/>
            </a:xfrm>
          </p:grpSpPr>
          <p:sp>
            <p:nvSpPr>
              <p:cNvPr id="186" name="左大かっこ 185">
                <a:extLst>
                  <a:ext uri="{FF2B5EF4-FFF2-40B4-BE49-F238E27FC236}">
                    <a16:creationId xmlns:a16="http://schemas.microsoft.com/office/drawing/2014/main" id="{4ED4658A-A3D3-2F06-9014-8F7E344EF91F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7" name="左大かっこ 186">
                <a:extLst>
                  <a:ext uri="{FF2B5EF4-FFF2-40B4-BE49-F238E27FC236}">
                    <a16:creationId xmlns:a16="http://schemas.microsoft.com/office/drawing/2014/main" id="{38D77176-DC09-62E0-902F-9565F20D8791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76" name="グループ化 175">
              <a:extLst>
                <a:ext uri="{FF2B5EF4-FFF2-40B4-BE49-F238E27FC236}">
                  <a16:creationId xmlns:a16="http://schemas.microsoft.com/office/drawing/2014/main" id="{5C0A0E56-C015-164C-DA4E-CFECE2B34A94}"/>
                </a:ext>
              </a:extLst>
            </p:cNvPr>
            <p:cNvGrpSpPr/>
            <p:nvPr/>
          </p:nvGrpSpPr>
          <p:grpSpPr>
            <a:xfrm>
              <a:off x="5010204" y="907318"/>
              <a:ext cx="200136" cy="670685"/>
              <a:chOff x="3983284" y="948931"/>
              <a:chExt cx="200136" cy="670685"/>
            </a:xfrm>
          </p:grpSpPr>
          <p:sp>
            <p:nvSpPr>
              <p:cNvPr id="183" name="左大かっこ 182">
                <a:extLst>
                  <a:ext uri="{FF2B5EF4-FFF2-40B4-BE49-F238E27FC236}">
                    <a16:creationId xmlns:a16="http://schemas.microsoft.com/office/drawing/2014/main" id="{B4F89193-D115-B04B-63D6-59F2107AE4D4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4" name="左大かっこ 183">
                <a:extLst>
                  <a:ext uri="{FF2B5EF4-FFF2-40B4-BE49-F238E27FC236}">
                    <a16:creationId xmlns:a16="http://schemas.microsoft.com/office/drawing/2014/main" id="{A62C8A4A-69A7-DB98-0CC3-041B7E2C3A94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F1780601-2925-D734-E1B1-F95616694B5E}"/>
                </a:ext>
              </a:extLst>
            </p:cNvPr>
            <p:cNvSpPr/>
            <p:nvPr/>
          </p:nvSpPr>
          <p:spPr>
            <a:xfrm>
              <a:off x="5529397" y="956925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3</a:t>
              </a:r>
              <a:endPara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8" name="円/楕円 177">
              <a:extLst>
                <a:ext uri="{FF2B5EF4-FFF2-40B4-BE49-F238E27FC236}">
                  <a16:creationId xmlns:a16="http://schemas.microsoft.com/office/drawing/2014/main" id="{982E7253-4A3B-0150-D4BF-94E33B69FFA4}"/>
                </a:ext>
              </a:extLst>
            </p:cNvPr>
            <p:cNvSpPr/>
            <p:nvPr/>
          </p:nvSpPr>
          <p:spPr>
            <a:xfrm>
              <a:off x="5406804" y="974006"/>
              <a:ext cx="90249" cy="853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9AF8A77-7650-4C23-C0BC-B64403501EAE}"/>
                </a:ext>
              </a:extLst>
            </p:cNvPr>
            <p:cNvGrpSpPr/>
            <p:nvPr/>
          </p:nvGrpSpPr>
          <p:grpSpPr>
            <a:xfrm>
              <a:off x="5499738" y="914492"/>
              <a:ext cx="200136" cy="670685"/>
              <a:chOff x="3983284" y="948931"/>
              <a:chExt cx="200136" cy="670685"/>
            </a:xfrm>
          </p:grpSpPr>
          <p:sp>
            <p:nvSpPr>
              <p:cNvPr id="181" name="左大かっこ 180">
                <a:extLst>
                  <a:ext uri="{FF2B5EF4-FFF2-40B4-BE49-F238E27FC236}">
                    <a16:creationId xmlns:a16="http://schemas.microsoft.com/office/drawing/2014/main" id="{54CE2988-9CE1-8740-EFB7-1E26797E7592}"/>
                  </a:ext>
                </a:extLst>
              </p:cNvPr>
              <p:cNvSpPr/>
              <p:nvPr/>
            </p:nvSpPr>
            <p:spPr>
              <a:xfrm>
                <a:off x="3983284" y="953045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82" name="左大かっこ 181">
                <a:extLst>
                  <a:ext uri="{FF2B5EF4-FFF2-40B4-BE49-F238E27FC236}">
                    <a16:creationId xmlns:a16="http://schemas.microsoft.com/office/drawing/2014/main" id="{36C68154-F31E-F0A4-7E32-F6125F4F6C56}"/>
                  </a:ext>
                </a:extLst>
              </p:cNvPr>
              <p:cNvSpPr/>
              <p:nvPr/>
            </p:nvSpPr>
            <p:spPr>
              <a:xfrm flipH="1">
                <a:off x="4098032" y="948931"/>
                <a:ext cx="85388" cy="666571"/>
              </a:xfrm>
              <a:prstGeom prst="leftBracke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テキスト ボックス 179">
                  <a:extLst>
                    <a:ext uri="{FF2B5EF4-FFF2-40B4-BE49-F238E27FC236}">
                      <a16:creationId xmlns:a16="http://schemas.microsoft.com/office/drawing/2014/main" id="{593CA7B7-CDC1-3EEC-633A-55A8F5738E12}"/>
                    </a:ext>
                  </a:extLst>
                </p:cNvPr>
                <p:cNvSpPr txBox="1"/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ja-JP" alt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 xmlns=""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4B7C596A-4F7A-9448-BA24-A5FF40E92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09" y="886788"/>
                  <a:ext cx="25429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" name="左大かっこ 190">
            <a:extLst>
              <a:ext uri="{FF2B5EF4-FFF2-40B4-BE49-F238E27FC236}">
                <a16:creationId xmlns:a16="http://schemas.microsoft.com/office/drawing/2014/main" id="{43EFA8AF-6A4D-5ADE-AF14-32CC51F2FC56}"/>
              </a:ext>
            </a:extLst>
          </p:cNvPr>
          <p:cNvSpPr/>
          <p:nvPr/>
        </p:nvSpPr>
        <p:spPr>
          <a:xfrm>
            <a:off x="1569839" y="3895769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2" name="左大かっこ 191">
            <a:extLst>
              <a:ext uri="{FF2B5EF4-FFF2-40B4-BE49-F238E27FC236}">
                <a16:creationId xmlns:a16="http://schemas.microsoft.com/office/drawing/2014/main" id="{2959EB55-2D10-21ED-21F6-E1236B4EB6FC}"/>
              </a:ext>
            </a:extLst>
          </p:cNvPr>
          <p:cNvSpPr/>
          <p:nvPr/>
        </p:nvSpPr>
        <p:spPr>
          <a:xfrm flipH="1">
            <a:off x="2131583" y="3895771"/>
            <a:ext cx="85388" cy="666571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8D3A3F46-041C-46CD-C083-0A90C35F6F07}"/>
              </a:ext>
            </a:extLst>
          </p:cNvPr>
          <p:cNvSpPr/>
          <p:nvPr/>
        </p:nvSpPr>
        <p:spPr>
          <a:xfrm>
            <a:off x="1606590" y="396574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30A011E5-345D-7305-519A-D7D09E59A103}"/>
              </a:ext>
            </a:extLst>
          </p:cNvPr>
          <p:cNvSpPr/>
          <p:nvPr/>
        </p:nvSpPr>
        <p:spPr>
          <a:xfrm>
            <a:off x="1606590" y="416130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880B5792-8681-7D4F-D466-1F3563C125BE}"/>
              </a:ext>
            </a:extLst>
          </p:cNvPr>
          <p:cNvSpPr/>
          <p:nvPr/>
        </p:nvSpPr>
        <p:spPr>
          <a:xfrm>
            <a:off x="1606590" y="436387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/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EC731C2B-A2E7-167A-1BCF-B9EB0B5E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923" y="3874876"/>
                <a:ext cx="254294" cy="276999"/>
              </a:xfrm>
              <a:prstGeom prst="rect">
                <a:avLst/>
              </a:prstGeom>
              <a:blipFill>
                <a:blip r:embed="rId1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C0C9AA9-4DFE-6BCB-14BF-C6CCFE7EE9C8}"/>
              </a:ext>
            </a:extLst>
          </p:cNvPr>
          <p:cNvGrpSpPr/>
          <p:nvPr/>
        </p:nvGrpSpPr>
        <p:grpSpPr>
          <a:xfrm>
            <a:off x="2511212" y="3909667"/>
            <a:ext cx="647132" cy="666573"/>
            <a:chOff x="1000256" y="3453676"/>
            <a:chExt cx="647132" cy="666573"/>
          </a:xfrm>
        </p:grpSpPr>
        <p:sp>
          <p:nvSpPr>
            <p:cNvPr id="232" name="左大かっこ 231">
              <a:extLst>
                <a:ext uri="{FF2B5EF4-FFF2-40B4-BE49-F238E27FC236}">
                  <a16:creationId xmlns:a16="http://schemas.microsoft.com/office/drawing/2014/main" id="{5833C8FA-FEA7-F810-418B-7090DC4FB7A4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33" name="左大かっこ 232">
              <a:extLst>
                <a:ext uri="{FF2B5EF4-FFF2-40B4-BE49-F238E27FC236}">
                  <a16:creationId xmlns:a16="http://schemas.microsoft.com/office/drawing/2014/main" id="{05CCCE6E-92E1-F4D0-D4CA-4720B9B65691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2A4B17C-16E9-3313-CF4F-78A0CE3BBBB1}"/>
              </a:ext>
            </a:extLst>
          </p:cNvPr>
          <p:cNvSpPr/>
          <p:nvPr/>
        </p:nvSpPr>
        <p:spPr>
          <a:xfrm>
            <a:off x="2557670" y="395076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6226D9E8-371A-1C45-DEC0-1C01F2EDE50B}"/>
              </a:ext>
            </a:extLst>
          </p:cNvPr>
          <p:cNvSpPr/>
          <p:nvPr/>
        </p:nvSpPr>
        <p:spPr>
          <a:xfrm>
            <a:off x="2557670" y="414632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0" name="正方形/長方形 239">
            <a:extLst>
              <a:ext uri="{FF2B5EF4-FFF2-40B4-BE49-F238E27FC236}">
                <a16:creationId xmlns:a16="http://schemas.microsoft.com/office/drawing/2014/main" id="{127AA673-9620-D2F2-293D-3467E76F6862}"/>
              </a:ext>
            </a:extLst>
          </p:cNvPr>
          <p:cNvSpPr/>
          <p:nvPr/>
        </p:nvSpPr>
        <p:spPr>
          <a:xfrm>
            <a:off x="2557670" y="4348897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B37AB1D1-627C-BDA0-E73E-6426639054A6}"/>
              </a:ext>
            </a:extLst>
          </p:cNvPr>
          <p:cNvSpPr/>
          <p:nvPr/>
        </p:nvSpPr>
        <p:spPr>
          <a:xfrm>
            <a:off x="3787984" y="3946382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/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E6D9FDCF-11C5-6E2D-2D09-5A5F1D92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3859262"/>
                <a:ext cx="254294" cy="276999"/>
              </a:xfrm>
              <a:prstGeom prst="rect">
                <a:avLst/>
              </a:prstGeom>
              <a:blipFill>
                <a:blip r:embed="rId1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/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249" name="テキスト ボックス 248">
                <a:extLst>
                  <a:ext uri="{FF2B5EF4-FFF2-40B4-BE49-F238E27FC236}">
                    <a16:creationId xmlns:a16="http://schemas.microsoft.com/office/drawing/2014/main" id="{0AF0DC12-4EF5-B9E6-18DC-CF23935E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3857911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左大かっこ 298">
            <a:extLst>
              <a:ext uri="{FF2B5EF4-FFF2-40B4-BE49-F238E27FC236}">
                <a16:creationId xmlns:a16="http://schemas.microsoft.com/office/drawing/2014/main" id="{A906FBB4-E0AC-E07B-D87D-A94D96A3E823}"/>
              </a:ext>
            </a:extLst>
          </p:cNvPr>
          <p:cNvSpPr/>
          <p:nvPr/>
        </p:nvSpPr>
        <p:spPr>
          <a:xfrm>
            <a:off x="3746426" y="390966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2" name="左大かっこ 301">
            <a:extLst>
              <a:ext uri="{FF2B5EF4-FFF2-40B4-BE49-F238E27FC236}">
                <a16:creationId xmlns:a16="http://schemas.microsoft.com/office/drawing/2014/main" id="{DEB161A1-3C5D-B562-2420-3B73DCF84EBA}"/>
              </a:ext>
            </a:extLst>
          </p:cNvPr>
          <p:cNvSpPr/>
          <p:nvPr/>
        </p:nvSpPr>
        <p:spPr>
          <a:xfrm flipH="1">
            <a:off x="4335602" y="390809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5" name="円/楕円 304">
            <a:extLst>
              <a:ext uri="{FF2B5EF4-FFF2-40B4-BE49-F238E27FC236}">
                <a16:creationId xmlns:a16="http://schemas.microsoft.com/office/drawing/2014/main" id="{3F5AD3CA-2D50-5C3E-DEAD-CB8313AFEE98}"/>
              </a:ext>
            </a:extLst>
          </p:cNvPr>
          <p:cNvSpPr/>
          <p:nvPr/>
        </p:nvSpPr>
        <p:spPr>
          <a:xfrm>
            <a:off x="4681847" y="3957672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2EDBE76-00B2-C6D4-550F-DE5AED1F9F29}"/>
              </a:ext>
            </a:extLst>
          </p:cNvPr>
          <p:cNvSpPr/>
          <p:nvPr/>
        </p:nvSpPr>
        <p:spPr>
          <a:xfrm>
            <a:off x="4806387" y="3930768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8" name="左大かっこ 307">
            <a:extLst>
              <a:ext uri="{FF2B5EF4-FFF2-40B4-BE49-F238E27FC236}">
                <a16:creationId xmlns:a16="http://schemas.microsoft.com/office/drawing/2014/main" id="{DCA747C1-D0D7-7D78-4D6B-A2156C485574}"/>
              </a:ext>
            </a:extLst>
          </p:cNvPr>
          <p:cNvSpPr/>
          <p:nvPr/>
        </p:nvSpPr>
        <p:spPr>
          <a:xfrm>
            <a:off x="4776146" y="3897345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9" name="左大かっこ 308">
            <a:extLst>
              <a:ext uri="{FF2B5EF4-FFF2-40B4-BE49-F238E27FC236}">
                <a16:creationId xmlns:a16="http://schemas.microsoft.com/office/drawing/2014/main" id="{FE6C2C35-380F-3483-418A-A66BE0C75E4D}"/>
              </a:ext>
            </a:extLst>
          </p:cNvPr>
          <p:cNvSpPr/>
          <p:nvPr/>
        </p:nvSpPr>
        <p:spPr>
          <a:xfrm flipH="1">
            <a:off x="5365322" y="3895769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0" name="円/楕円 309">
            <a:extLst>
              <a:ext uri="{FF2B5EF4-FFF2-40B4-BE49-F238E27FC236}">
                <a16:creationId xmlns:a16="http://schemas.microsoft.com/office/drawing/2014/main" id="{56D3084D-3F10-770D-E74B-99D2E8F33991}"/>
              </a:ext>
            </a:extLst>
          </p:cNvPr>
          <p:cNvSpPr/>
          <p:nvPr/>
        </p:nvSpPr>
        <p:spPr>
          <a:xfrm>
            <a:off x="5624728" y="3965184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86F029A-5BE0-B421-1AAD-C018921026BD}"/>
              </a:ext>
            </a:extLst>
          </p:cNvPr>
          <p:cNvSpPr/>
          <p:nvPr/>
        </p:nvSpPr>
        <p:spPr>
          <a:xfrm>
            <a:off x="5749268" y="393828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2" name="左大かっこ 311">
            <a:extLst>
              <a:ext uri="{FF2B5EF4-FFF2-40B4-BE49-F238E27FC236}">
                <a16:creationId xmlns:a16="http://schemas.microsoft.com/office/drawing/2014/main" id="{0AC10E84-6457-4B3F-8790-A9C214F503AF}"/>
              </a:ext>
            </a:extLst>
          </p:cNvPr>
          <p:cNvSpPr/>
          <p:nvPr/>
        </p:nvSpPr>
        <p:spPr>
          <a:xfrm>
            <a:off x="5719027" y="390485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3" name="左大かっこ 312">
            <a:extLst>
              <a:ext uri="{FF2B5EF4-FFF2-40B4-BE49-F238E27FC236}">
                <a16:creationId xmlns:a16="http://schemas.microsoft.com/office/drawing/2014/main" id="{A2B8362D-FBC8-7768-A86A-E2BC75AA48C5}"/>
              </a:ext>
            </a:extLst>
          </p:cNvPr>
          <p:cNvSpPr/>
          <p:nvPr/>
        </p:nvSpPr>
        <p:spPr>
          <a:xfrm flipH="1">
            <a:off x="6308203" y="390328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4" name="円/楕円 313">
            <a:extLst>
              <a:ext uri="{FF2B5EF4-FFF2-40B4-BE49-F238E27FC236}">
                <a16:creationId xmlns:a16="http://schemas.microsoft.com/office/drawing/2014/main" id="{71F5B6FE-3EC1-EAFA-D1D4-581E3DB614C8}"/>
              </a:ext>
            </a:extLst>
          </p:cNvPr>
          <p:cNvSpPr/>
          <p:nvPr/>
        </p:nvSpPr>
        <p:spPr>
          <a:xfrm>
            <a:off x="6612442" y="395829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6C11D721-DF54-AB5A-BB2B-E410754C4437}"/>
              </a:ext>
            </a:extLst>
          </p:cNvPr>
          <p:cNvSpPr/>
          <p:nvPr/>
        </p:nvSpPr>
        <p:spPr>
          <a:xfrm>
            <a:off x="6736982" y="3931394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6" name="左大かっこ 315">
            <a:extLst>
              <a:ext uri="{FF2B5EF4-FFF2-40B4-BE49-F238E27FC236}">
                <a16:creationId xmlns:a16="http://schemas.microsoft.com/office/drawing/2014/main" id="{3AD5BB4A-9277-9339-BC17-E50861CBAAC6}"/>
              </a:ext>
            </a:extLst>
          </p:cNvPr>
          <p:cNvSpPr/>
          <p:nvPr/>
        </p:nvSpPr>
        <p:spPr>
          <a:xfrm>
            <a:off x="6706741" y="3897971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7" name="左大かっこ 316">
            <a:extLst>
              <a:ext uri="{FF2B5EF4-FFF2-40B4-BE49-F238E27FC236}">
                <a16:creationId xmlns:a16="http://schemas.microsoft.com/office/drawing/2014/main" id="{DDB0A1B0-1C85-FDAF-DBC9-E0BC304C9F55}"/>
              </a:ext>
            </a:extLst>
          </p:cNvPr>
          <p:cNvSpPr/>
          <p:nvPr/>
        </p:nvSpPr>
        <p:spPr>
          <a:xfrm flipH="1">
            <a:off x="7295917" y="389639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/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18" name="テキスト ボックス 317">
                <a:extLst>
                  <a:ext uri="{FF2B5EF4-FFF2-40B4-BE49-F238E27FC236}">
                    <a16:creationId xmlns:a16="http://schemas.microsoft.com/office/drawing/2014/main" id="{9F7ED83D-0EF4-4529-51D1-B04619E8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3857910"/>
                <a:ext cx="254294" cy="276999"/>
              </a:xfrm>
              <a:prstGeom prst="rect">
                <a:avLst/>
              </a:prstGeom>
              <a:blipFill>
                <a:blip r:embed="rId15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A0DDF4E9-89A4-CA6C-CDEC-2728E487D8F1}"/>
              </a:ext>
            </a:extLst>
          </p:cNvPr>
          <p:cNvSpPr/>
          <p:nvPr/>
        </p:nvSpPr>
        <p:spPr>
          <a:xfrm>
            <a:off x="3798074" y="4402349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/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0" name="テキスト ボックス 319">
                <a:extLst>
                  <a:ext uri="{FF2B5EF4-FFF2-40B4-BE49-F238E27FC236}">
                    <a16:creationId xmlns:a16="http://schemas.microsoft.com/office/drawing/2014/main" id="{2374B2AC-78FE-146E-5C63-6AE989C9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047" y="4315229"/>
                <a:ext cx="254294" cy="276999"/>
              </a:xfrm>
              <a:prstGeom prst="rect">
                <a:avLst/>
              </a:prstGeom>
              <a:blipFill>
                <a:blip r:embed="rId2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/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21" name="テキスト ボックス 320">
                <a:extLst>
                  <a:ext uri="{FF2B5EF4-FFF2-40B4-BE49-F238E27FC236}">
                    <a16:creationId xmlns:a16="http://schemas.microsoft.com/office/drawing/2014/main" id="{5AE2F84A-74CD-35F6-0CC4-49000485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40" y="4313878"/>
                <a:ext cx="254294" cy="276999"/>
              </a:xfrm>
              <a:prstGeom prst="rect">
                <a:avLst/>
              </a:prstGeom>
              <a:blipFill>
                <a:blip r:embed="rId1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左大かっこ 321">
            <a:extLst>
              <a:ext uri="{FF2B5EF4-FFF2-40B4-BE49-F238E27FC236}">
                <a16:creationId xmlns:a16="http://schemas.microsoft.com/office/drawing/2014/main" id="{FE64564E-CE0E-CF13-B2B0-76BB50636B48}"/>
              </a:ext>
            </a:extLst>
          </p:cNvPr>
          <p:cNvSpPr/>
          <p:nvPr/>
        </p:nvSpPr>
        <p:spPr>
          <a:xfrm>
            <a:off x="3756516" y="436563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3" name="左大かっこ 322">
            <a:extLst>
              <a:ext uri="{FF2B5EF4-FFF2-40B4-BE49-F238E27FC236}">
                <a16:creationId xmlns:a16="http://schemas.microsoft.com/office/drawing/2014/main" id="{36897B35-7797-5069-C249-08193BEAE4E8}"/>
              </a:ext>
            </a:extLst>
          </p:cNvPr>
          <p:cNvSpPr/>
          <p:nvPr/>
        </p:nvSpPr>
        <p:spPr>
          <a:xfrm flipH="1">
            <a:off x="4345692" y="436405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4" name="円/楕円 323">
            <a:extLst>
              <a:ext uri="{FF2B5EF4-FFF2-40B4-BE49-F238E27FC236}">
                <a16:creationId xmlns:a16="http://schemas.microsoft.com/office/drawing/2014/main" id="{996F08B2-03B6-05CF-5D2C-0A6EDAFB87C0}"/>
              </a:ext>
            </a:extLst>
          </p:cNvPr>
          <p:cNvSpPr/>
          <p:nvPr/>
        </p:nvSpPr>
        <p:spPr>
          <a:xfrm>
            <a:off x="4691937" y="4413639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565F8D0-5981-9518-26C5-56447215E106}"/>
              </a:ext>
            </a:extLst>
          </p:cNvPr>
          <p:cNvSpPr/>
          <p:nvPr/>
        </p:nvSpPr>
        <p:spPr>
          <a:xfrm>
            <a:off x="4816477" y="4386735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6" name="左大かっこ 325">
            <a:extLst>
              <a:ext uri="{FF2B5EF4-FFF2-40B4-BE49-F238E27FC236}">
                <a16:creationId xmlns:a16="http://schemas.microsoft.com/office/drawing/2014/main" id="{287038EE-62AC-4A49-6985-BD697F2382BC}"/>
              </a:ext>
            </a:extLst>
          </p:cNvPr>
          <p:cNvSpPr/>
          <p:nvPr/>
        </p:nvSpPr>
        <p:spPr>
          <a:xfrm>
            <a:off x="4786236" y="4353312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7" name="左大かっこ 326">
            <a:extLst>
              <a:ext uri="{FF2B5EF4-FFF2-40B4-BE49-F238E27FC236}">
                <a16:creationId xmlns:a16="http://schemas.microsoft.com/office/drawing/2014/main" id="{A7A202EB-D2BB-1F56-64D7-35CDA27D3254}"/>
              </a:ext>
            </a:extLst>
          </p:cNvPr>
          <p:cNvSpPr/>
          <p:nvPr/>
        </p:nvSpPr>
        <p:spPr>
          <a:xfrm flipH="1">
            <a:off x="5375412" y="4351736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8" name="円/楕円 327">
            <a:extLst>
              <a:ext uri="{FF2B5EF4-FFF2-40B4-BE49-F238E27FC236}">
                <a16:creationId xmlns:a16="http://schemas.microsoft.com/office/drawing/2014/main" id="{42495430-50F1-0E41-2781-0D3F641DDB96}"/>
              </a:ext>
            </a:extLst>
          </p:cNvPr>
          <p:cNvSpPr/>
          <p:nvPr/>
        </p:nvSpPr>
        <p:spPr>
          <a:xfrm>
            <a:off x="5634818" y="4421151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1136BFBE-4E2D-6553-8FB2-451EA1C3FAC8}"/>
              </a:ext>
            </a:extLst>
          </p:cNvPr>
          <p:cNvSpPr/>
          <p:nvPr/>
        </p:nvSpPr>
        <p:spPr>
          <a:xfrm>
            <a:off x="5759358" y="4394247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0" name="左大かっこ 329">
            <a:extLst>
              <a:ext uri="{FF2B5EF4-FFF2-40B4-BE49-F238E27FC236}">
                <a16:creationId xmlns:a16="http://schemas.microsoft.com/office/drawing/2014/main" id="{DDE09FCB-27C0-006E-A95D-1719188A1A3D}"/>
              </a:ext>
            </a:extLst>
          </p:cNvPr>
          <p:cNvSpPr/>
          <p:nvPr/>
        </p:nvSpPr>
        <p:spPr>
          <a:xfrm>
            <a:off x="5729117" y="4360824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1" name="左大かっこ 330">
            <a:extLst>
              <a:ext uri="{FF2B5EF4-FFF2-40B4-BE49-F238E27FC236}">
                <a16:creationId xmlns:a16="http://schemas.microsoft.com/office/drawing/2014/main" id="{A573A1CB-5875-22C7-D0A1-A0C637EFF7F5}"/>
              </a:ext>
            </a:extLst>
          </p:cNvPr>
          <p:cNvSpPr/>
          <p:nvPr/>
        </p:nvSpPr>
        <p:spPr>
          <a:xfrm flipH="1">
            <a:off x="6318293" y="4359248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2" name="円/楕円 331">
            <a:extLst>
              <a:ext uri="{FF2B5EF4-FFF2-40B4-BE49-F238E27FC236}">
                <a16:creationId xmlns:a16="http://schemas.microsoft.com/office/drawing/2014/main" id="{217462D3-26EA-612C-38EB-3AB2D050C87F}"/>
              </a:ext>
            </a:extLst>
          </p:cNvPr>
          <p:cNvSpPr/>
          <p:nvPr/>
        </p:nvSpPr>
        <p:spPr>
          <a:xfrm>
            <a:off x="6622532" y="4414265"/>
            <a:ext cx="90249" cy="853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949B5F08-8F05-1A7F-9BEE-05BCF7703912}"/>
              </a:ext>
            </a:extLst>
          </p:cNvPr>
          <p:cNvSpPr/>
          <p:nvPr/>
        </p:nvSpPr>
        <p:spPr>
          <a:xfrm>
            <a:off x="6747072" y="4387361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4" name="左大かっこ 333">
            <a:extLst>
              <a:ext uri="{FF2B5EF4-FFF2-40B4-BE49-F238E27FC236}">
                <a16:creationId xmlns:a16="http://schemas.microsoft.com/office/drawing/2014/main" id="{F064FAFC-76CC-B9F4-034E-DFF9686A7F01}"/>
              </a:ext>
            </a:extLst>
          </p:cNvPr>
          <p:cNvSpPr/>
          <p:nvPr/>
        </p:nvSpPr>
        <p:spPr>
          <a:xfrm>
            <a:off x="6716831" y="4353938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5" name="左大かっこ 334">
            <a:extLst>
              <a:ext uri="{FF2B5EF4-FFF2-40B4-BE49-F238E27FC236}">
                <a16:creationId xmlns:a16="http://schemas.microsoft.com/office/drawing/2014/main" id="{68D17C4B-2F5B-44F7-5D86-1D2B0159B6EF}"/>
              </a:ext>
            </a:extLst>
          </p:cNvPr>
          <p:cNvSpPr/>
          <p:nvPr/>
        </p:nvSpPr>
        <p:spPr>
          <a:xfrm flipH="1">
            <a:off x="7306007" y="4352362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/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322B7B50-2A29-7E83-76EC-245FAAC82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87" y="4313877"/>
                <a:ext cx="254294" cy="276999"/>
              </a:xfrm>
              <a:prstGeom prst="rect">
                <a:avLst/>
              </a:prstGeom>
              <a:blipFill>
                <a:blip r:embed="rId14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7B14F00D-F6EB-37A7-66B0-90781B223087}"/>
              </a:ext>
            </a:extLst>
          </p:cNvPr>
          <p:cNvSpPr/>
          <p:nvPr/>
        </p:nvSpPr>
        <p:spPr>
          <a:xfrm>
            <a:off x="3787984" y="4856144"/>
            <a:ext cx="566834" cy="133985"/>
          </a:xfrm>
          <a:prstGeom prst="rect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/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8" name="テキスト ボックス 337">
                <a:extLst>
                  <a:ext uri="{FF2B5EF4-FFF2-40B4-BE49-F238E27FC236}">
                    <a16:creationId xmlns:a16="http://schemas.microsoft.com/office/drawing/2014/main" id="{27BE317F-76EC-56E2-4721-B8048E0E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57" y="4769024"/>
                <a:ext cx="254294" cy="276999"/>
              </a:xfrm>
              <a:prstGeom prst="rect">
                <a:avLst/>
              </a:prstGeom>
              <a:blipFill>
                <a:blip r:embed="rId17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/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39" name="テキスト ボックス 338">
                <a:extLst>
                  <a:ext uri="{FF2B5EF4-FFF2-40B4-BE49-F238E27FC236}">
                    <a16:creationId xmlns:a16="http://schemas.microsoft.com/office/drawing/2014/main" id="{8015DE97-EA65-D34E-1E4F-D87E6633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0" y="4767673"/>
                <a:ext cx="254294" cy="276999"/>
              </a:xfrm>
              <a:prstGeom prst="rect">
                <a:avLst/>
              </a:prstGeom>
              <a:blipFill>
                <a:blip r:embed="rId18"/>
                <a:stretch>
                  <a:fillRect l="-9524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左大かっこ 339">
            <a:extLst>
              <a:ext uri="{FF2B5EF4-FFF2-40B4-BE49-F238E27FC236}">
                <a16:creationId xmlns:a16="http://schemas.microsoft.com/office/drawing/2014/main" id="{446723C0-3897-A50E-395B-6501A3E1C6B4}"/>
              </a:ext>
            </a:extLst>
          </p:cNvPr>
          <p:cNvSpPr/>
          <p:nvPr/>
        </p:nvSpPr>
        <p:spPr>
          <a:xfrm>
            <a:off x="3746426" y="481942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1" name="左大かっこ 340">
            <a:extLst>
              <a:ext uri="{FF2B5EF4-FFF2-40B4-BE49-F238E27FC236}">
                <a16:creationId xmlns:a16="http://schemas.microsoft.com/office/drawing/2014/main" id="{330A88AC-7D44-D09D-8FA8-61C6C4ED77E6}"/>
              </a:ext>
            </a:extLst>
          </p:cNvPr>
          <p:cNvSpPr/>
          <p:nvPr/>
        </p:nvSpPr>
        <p:spPr>
          <a:xfrm flipH="1">
            <a:off x="4335602" y="481785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2" name="円/楕円 341">
            <a:extLst>
              <a:ext uri="{FF2B5EF4-FFF2-40B4-BE49-F238E27FC236}">
                <a16:creationId xmlns:a16="http://schemas.microsoft.com/office/drawing/2014/main" id="{E6E67BF0-3637-05D7-1D5C-B87AE7675524}"/>
              </a:ext>
            </a:extLst>
          </p:cNvPr>
          <p:cNvSpPr/>
          <p:nvPr/>
        </p:nvSpPr>
        <p:spPr>
          <a:xfrm>
            <a:off x="4681847" y="4867434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E342CED9-E2E0-B9FE-40CB-E4105D4ECD0F}"/>
              </a:ext>
            </a:extLst>
          </p:cNvPr>
          <p:cNvSpPr/>
          <p:nvPr/>
        </p:nvSpPr>
        <p:spPr>
          <a:xfrm>
            <a:off x="4806387" y="4840530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4" name="左大かっこ 343">
            <a:extLst>
              <a:ext uri="{FF2B5EF4-FFF2-40B4-BE49-F238E27FC236}">
                <a16:creationId xmlns:a16="http://schemas.microsoft.com/office/drawing/2014/main" id="{1603544E-E5A3-BFD3-F96E-4EF32F2ACB8F}"/>
              </a:ext>
            </a:extLst>
          </p:cNvPr>
          <p:cNvSpPr/>
          <p:nvPr/>
        </p:nvSpPr>
        <p:spPr>
          <a:xfrm>
            <a:off x="4776146" y="4807107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5" name="左大かっこ 344">
            <a:extLst>
              <a:ext uri="{FF2B5EF4-FFF2-40B4-BE49-F238E27FC236}">
                <a16:creationId xmlns:a16="http://schemas.microsoft.com/office/drawing/2014/main" id="{5606845B-2183-FBF8-45C5-BFB2D86792B0}"/>
              </a:ext>
            </a:extLst>
          </p:cNvPr>
          <p:cNvSpPr/>
          <p:nvPr/>
        </p:nvSpPr>
        <p:spPr>
          <a:xfrm flipH="1">
            <a:off x="5365322" y="4805531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6" name="円/楕円 345">
            <a:extLst>
              <a:ext uri="{FF2B5EF4-FFF2-40B4-BE49-F238E27FC236}">
                <a16:creationId xmlns:a16="http://schemas.microsoft.com/office/drawing/2014/main" id="{39C96441-2105-C1A1-2BD0-3D1BDA7705BF}"/>
              </a:ext>
            </a:extLst>
          </p:cNvPr>
          <p:cNvSpPr/>
          <p:nvPr/>
        </p:nvSpPr>
        <p:spPr>
          <a:xfrm>
            <a:off x="5624728" y="4874946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007A9AA1-8147-1D04-3889-611EF17486B6}"/>
              </a:ext>
            </a:extLst>
          </p:cNvPr>
          <p:cNvSpPr/>
          <p:nvPr/>
        </p:nvSpPr>
        <p:spPr>
          <a:xfrm>
            <a:off x="5749268" y="4848042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8" name="左大かっこ 347">
            <a:extLst>
              <a:ext uri="{FF2B5EF4-FFF2-40B4-BE49-F238E27FC236}">
                <a16:creationId xmlns:a16="http://schemas.microsoft.com/office/drawing/2014/main" id="{E9D5FC97-00CF-E7FE-077B-3B8C9D10153B}"/>
              </a:ext>
            </a:extLst>
          </p:cNvPr>
          <p:cNvSpPr/>
          <p:nvPr/>
        </p:nvSpPr>
        <p:spPr>
          <a:xfrm>
            <a:off x="5719027" y="4814619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9" name="左大かっこ 348">
            <a:extLst>
              <a:ext uri="{FF2B5EF4-FFF2-40B4-BE49-F238E27FC236}">
                <a16:creationId xmlns:a16="http://schemas.microsoft.com/office/drawing/2014/main" id="{C6F227DA-43A3-37BE-272C-24AEBE676120}"/>
              </a:ext>
            </a:extLst>
          </p:cNvPr>
          <p:cNvSpPr/>
          <p:nvPr/>
        </p:nvSpPr>
        <p:spPr>
          <a:xfrm flipH="1">
            <a:off x="6308203" y="4813043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0" name="円/楕円 349">
            <a:extLst>
              <a:ext uri="{FF2B5EF4-FFF2-40B4-BE49-F238E27FC236}">
                <a16:creationId xmlns:a16="http://schemas.microsoft.com/office/drawing/2014/main" id="{891DE150-15E7-5F71-8C2F-C75125DF1729}"/>
              </a:ext>
            </a:extLst>
          </p:cNvPr>
          <p:cNvSpPr/>
          <p:nvPr/>
        </p:nvSpPr>
        <p:spPr>
          <a:xfrm>
            <a:off x="6612442" y="4868060"/>
            <a:ext cx="90249" cy="8538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36EC12E-1C53-B2A1-9247-3D016F273A14}"/>
              </a:ext>
            </a:extLst>
          </p:cNvPr>
          <p:cNvSpPr/>
          <p:nvPr/>
        </p:nvSpPr>
        <p:spPr>
          <a:xfrm>
            <a:off x="6736982" y="4841156"/>
            <a:ext cx="566834" cy="133985"/>
          </a:xfrm>
          <a:prstGeom prst="rect">
            <a:avLst/>
          </a:prstGeom>
          <a:solidFill>
            <a:srgbClr val="E11F5B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2" name="左大かっこ 351">
            <a:extLst>
              <a:ext uri="{FF2B5EF4-FFF2-40B4-BE49-F238E27FC236}">
                <a16:creationId xmlns:a16="http://schemas.microsoft.com/office/drawing/2014/main" id="{5BA0EDC6-6654-3B7C-2121-F3FF21E1DA97}"/>
              </a:ext>
            </a:extLst>
          </p:cNvPr>
          <p:cNvSpPr/>
          <p:nvPr/>
        </p:nvSpPr>
        <p:spPr>
          <a:xfrm>
            <a:off x="6706741" y="4807733"/>
            <a:ext cx="45719" cy="212020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3" name="左大かっこ 352">
            <a:extLst>
              <a:ext uri="{FF2B5EF4-FFF2-40B4-BE49-F238E27FC236}">
                <a16:creationId xmlns:a16="http://schemas.microsoft.com/office/drawing/2014/main" id="{D9141B75-75CD-4E7A-19B3-C20B2720E712}"/>
              </a:ext>
            </a:extLst>
          </p:cNvPr>
          <p:cNvSpPr/>
          <p:nvPr/>
        </p:nvSpPr>
        <p:spPr>
          <a:xfrm flipH="1">
            <a:off x="7295917" y="4806157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/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54" name="テキスト ボックス 353">
                <a:extLst>
                  <a:ext uri="{FF2B5EF4-FFF2-40B4-BE49-F238E27FC236}">
                    <a16:creationId xmlns:a16="http://schemas.microsoft.com/office/drawing/2014/main" id="{C4F851BF-13DA-E43A-D020-2B874CA6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97" y="4767672"/>
                <a:ext cx="254294" cy="276999"/>
              </a:xfrm>
              <a:prstGeom prst="rect">
                <a:avLst/>
              </a:prstGeom>
              <a:blipFill>
                <a:blip r:embed="rId19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円/楕円 354">
            <a:extLst>
              <a:ext uri="{FF2B5EF4-FFF2-40B4-BE49-F238E27FC236}">
                <a16:creationId xmlns:a16="http://schemas.microsoft.com/office/drawing/2014/main" id="{7F48F4BC-D190-17D2-893B-F9E73EB0FA9D}"/>
              </a:ext>
            </a:extLst>
          </p:cNvPr>
          <p:cNvSpPr/>
          <p:nvPr/>
        </p:nvSpPr>
        <p:spPr>
          <a:xfrm>
            <a:off x="6396696" y="1122789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6" name="円/楕円 355">
            <a:extLst>
              <a:ext uri="{FF2B5EF4-FFF2-40B4-BE49-F238E27FC236}">
                <a16:creationId xmlns:a16="http://schemas.microsoft.com/office/drawing/2014/main" id="{069E438A-A1F7-F264-A8A9-B0E8732B9895}"/>
              </a:ext>
            </a:extLst>
          </p:cNvPr>
          <p:cNvSpPr/>
          <p:nvPr/>
        </p:nvSpPr>
        <p:spPr>
          <a:xfrm>
            <a:off x="6788337" y="1122789"/>
            <a:ext cx="360000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Mv2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E83AD698-1191-2446-59D1-C86A9FB94CD6}"/>
              </a:ext>
            </a:extLst>
          </p:cNvPr>
          <p:cNvSpPr txBox="1"/>
          <p:nvPr/>
        </p:nvSpPr>
        <p:spPr>
          <a:xfrm>
            <a:off x="586267" y="1785447"/>
            <a:ext cx="262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右からの操作は、列に作用する。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A204B0F1-256E-F19C-A30C-95C32E961480}"/>
              </a:ext>
            </a:extLst>
          </p:cNvPr>
          <p:cNvSpPr txBox="1"/>
          <p:nvPr/>
        </p:nvSpPr>
        <p:spPr>
          <a:xfrm>
            <a:off x="674861" y="4701768"/>
            <a:ext cx="262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左からの操作は、行に作用する。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この表現は、右の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つの線形結合を</a:t>
            </a:r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つの行列表現で表したものだとも言える。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9" name="円/楕円 358">
            <a:extLst>
              <a:ext uri="{FF2B5EF4-FFF2-40B4-BE49-F238E27FC236}">
                <a16:creationId xmlns:a16="http://schemas.microsoft.com/office/drawing/2014/main" id="{888CD833-6ACD-39BB-3AB1-EFABC5A79DBC}"/>
              </a:ext>
            </a:extLst>
          </p:cNvPr>
          <p:cNvSpPr/>
          <p:nvPr/>
        </p:nvSpPr>
        <p:spPr>
          <a:xfrm>
            <a:off x="182339" y="1148393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0" name="円/楕円 359">
            <a:extLst>
              <a:ext uri="{FF2B5EF4-FFF2-40B4-BE49-F238E27FC236}">
                <a16:creationId xmlns:a16="http://schemas.microsoft.com/office/drawing/2014/main" id="{D7AA0704-1687-A0E4-337A-B83B7ECEAE26}"/>
              </a:ext>
            </a:extLst>
          </p:cNvPr>
          <p:cNvSpPr/>
          <p:nvPr/>
        </p:nvSpPr>
        <p:spPr>
          <a:xfrm>
            <a:off x="226267" y="4028894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C42BCB39-0298-4580-6CBC-E9CCFCBB63BC}"/>
              </a:ext>
            </a:extLst>
          </p:cNvPr>
          <p:cNvSpPr txBox="1"/>
          <p:nvPr/>
        </p:nvSpPr>
        <p:spPr>
          <a:xfrm>
            <a:off x="6485165" y="860175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using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2" name="左大かっこ 361">
            <a:extLst>
              <a:ext uri="{FF2B5EF4-FFF2-40B4-BE49-F238E27FC236}">
                <a16:creationId xmlns:a16="http://schemas.microsoft.com/office/drawing/2014/main" id="{DDCDB3B6-ADF8-51D9-061A-A3ED9381479E}"/>
              </a:ext>
            </a:extLst>
          </p:cNvPr>
          <p:cNvSpPr/>
          <p:nvPr/>
        </p:nvSpPr>
        <p:spPr>
          <a:xfrm flipH="1">
            <a:off x="7306007" y="4123765"/>
            <a:ext cx="53237" cy="213596"/>
          </a:xfrm>
          <a:prstGeom prst="leftBracke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3" name="円/楕円 362">
            <a:extLst>
              <a:ext uri="{FF2B5EF4-FFF2-40B4-BE49-F238E27FC236}">
                <a16:creationId xmlns:a16="http://schemas.microsoft.com/office/drawing/2014/main" id="{9B5D4890-CF17-6FDB-7F6E-1DC7FC56828A}"/>
              </a:ext>
            </a:extLst>
          </p:cNvPr>
          <p:cNvSpPr/>
          <p:nvPr/>
        </p:nvSpPr>
        <p:spPr>
          <a:xfrm>
            <a:off x="7566799" y="4022270"/>
            <a:ext cx="360000" cy="36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3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2709EF12-AE71-FFD3-1844-B28A22299FD9}"/>
              </a:ext>
            </a:extLst>
          </p:cNvPr>
          <p:cNvSpPr txBox="1"/>
          <p:nvPr/>
        </p:nvSpPr>
        <p:spPr>
          <a:xfrm>
            <a:off x="7674950" y="376383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using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365" name="円/楕円 364">
            <a:extLst>
              <a:ext uri="{FF2B5EF4-FFF2-40B4-BE49-F238E27FC236}">
                <a16:creationId xmlns:a16="http://schemas.microsoft.com/office/drawing/2014/main" id="{F1FE37E1-0798-513A-AAB6-5AFFACD6A347}"/>
              </a:ext>
            </a:extLst>
          </p:cNvPr>
          <p:cNvSpPr/>
          <p:nvPr/>
        </p:nvSpPr>
        <p:spPr>
          <a:xfrm>
            <a:off x="7981258" y="4022270"/>
            <a:ext cx="360000" cy="360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vM2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1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9D2370-1D3A-6FC3-C069-59223F809158}"/>
              </a:ext>
            </a:extLst>
          </p:cNvPr>
          <p:cNvGrpSpPr/>
          <p:nvPr/>
        </p:nvGrpSpPr>
        <p:grpSpPr>
          <a:xfrm>
            <a:off x="2004015" y="1908120"/>
            <a:ext cx="660405" cy="666573"/>
            <a:chOff x="1757238" y="3450771"/>
            <a:chExt cx="660405" cy="666573"/>
          </a:xfrm>
        </p:grpSpPr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96E86391-4184-6087-76D1-A0B49B3DB587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5" name="左大かっこ 4">
              <a:extLst>
                <a:ext uri="{FF2B5EF4-FFF2-40B4-BE49-F238E27FC236}">
                  <a16:creationId xmlns:a16="http://schemas.microsoft.com/office/drawing/2014/main" id="{E30A3DD2-D56B-2B15-0C55-A9C62EF980E0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6" name="左大かっこ 5">
              <a:extLst>
                <a:ext uri="{FF2B5EF4-FFF2-40B4-BE49-F238E27FC236}">
                  <a16:creationId xmlns:a16="http://schemas.microsoft.com/office/drawing/2014/main" id="{1F24BB17-0DD9-8009-57F9-6AFBB53643F9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CAE3256E-4F4A-4374-196A-B6470A6F2D0E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093C83F4-C315-BDE5-79D6-A59C11372EB2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D5F123D-10B3-F00E-F364-895C14448B34}"/>
              </a:ext>
            </a:extLst>
          </p:cNvPr>
          <p:cNvGrpSpPr/>
          <p:nvPr/>
        </p:nvGrpSpPr>
        <p:grpSpPr>
          <a:xfrm>
            <a:off x="1247033" y="1911025"/>
            <a:ext cx="647132" cy="666573"/>
            <a:chOff x="1000256" y="3453676"/>
            <a:chExt cx="647132" cy="66657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4A76DA-E4D6-849E-3945-735169A8ECE3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3E3BEF9-47B3-D60B-0984-619A683F50AE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6" name="左大かっこ 15">
              <a:extLst>
                <a:ext uri="{FF2B5EF4-FFF2-40B4-BE49-F238E27FC236}">
                  <a16:creationId xmlns:a16="http://schemas.microsoft.com/office/drawing/2014/main" id="{9B5D0552-2BDB-CD97-CB8D-2C3FD2FED759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7" name="左大かっこ 16">
              <a:extLst>
                <a:ext uri="{FF2B5EF4-FFF2-40B4-BE49-F238E27FC236}">
                  <a16:creationId xmlns:a16="http://schemas.microsoft.com/office/drawing/2014/main" id="{264B2D7B-A43B-F3DB-13DF-863D3787B95E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FAC04DE-D4EF-1C3F-0225-9541FEF26DE7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/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C43ABD2-DCE6-A2EE-A994-571F6E06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977" y="1910862"/>
                <a:ext cx="42213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円/楕円 19">
            <a:extLst>
              <a:ext uri="{FF2B5EF4-FFF2-40B4-BE49-F238E27FC236}">
                <a16:creationId xmlns:a16="http://schemas.microsoft.com/office/drawing/2014/main" id="{EAA26F9F-C2B5-D35A-CC0A-FDEE4AAE4FE6}"/>
              </a:ext>
            </a:extLst>
          </p:cNvPr>
          <p:cNvSpPr/>
          <p:nvPr/>
        </p:nvSpPr>
        <p:spPr>
          <a:xfrm>
            <a:off x="3143574" y="2198017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AAE2E15-6161-F039-15D0-34578E6903C8}"/>
              </a:ext>
            </a:extLst>
          </p:cNvPr>
          <p:cNvSpPr/>
          <p:nvPr/>
        </p:nvSpPr>
        <p:spPr>
          <a:xfrm>
            <a:off x="3336181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64FE63B-5066-44EF-B380-133876751EED}"/>
              </a:ext>
            </a:extLst>
          </p:cNvPr>
          <p:cNvSpPr/>
          <p:nvPr/>
        </p:nvSpPr>
        <p:spPr>
          <a:xfrm>
            <a:off x="3541896" y="2192788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7C2411E-237C-003B-DDA7-31CF08072470}"/>
              </a:ext>
            </a:extLst>
          </p:cNvPr>
          <p:cNvGrpSpPr/>
          <p:nvPr/>
        </p:nvGrpSpPr>
        <p:grpSpPr>
          <a:xfrm>
            <a:off x="3138509" y="1904075"/>
            <a:ext cx="647132" cy="666573"/>
            <a:chOff x="1000256" y="3453676"/>
            <a:chExt cx="647132" cy="66657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65E31F7-8566-FF36-0349-9EAFC04460B1}"/>
                </a:ext>
              </a:extLst>
            </p:cNvPr>
            <p:cNvSpPr/>
            <p:nvPr/>
          </p:nvSpPr>
          <p:spPr>
            <a:xfrm>
              <a:off x="1250118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FAA134F-4996-DA05-A865-3EDEAF005822}"/>
                </a:ext>
              </a:extLst>
            </p:cNvPr>
            <p:cNvSpPr/>
            <p:nvPr/>
          </p:nvSpPr>
          <p:spPr>
            <a:xfrm>
              <a:off x="1438122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6" name="左大かっこ 25">
              <a:extLst>
                <a:ext uri="{FF2B5EF4-FFF2-40B4-BE49-F238E27FC236}">
                  <a16:creationId xmlns:a16="http://schemas.microsoft.com/office/drawing/2014/main" id="{1E10BA2F-29F8-159D-C060-0FAF916FC622}"/>
                </a:ext>
              </a:extLst>
            </p:cNvPr>
            <p:cNvSpPr/>
            <p:nvPr/>
          </p:nvSpPr>
          <p:spPr>
            <a:xfrm>
              <a:off x="1000256" y="3453676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7" name="左大かっこ 26">
              <a:extLst>
                <a:ext uri="{FF2B5EF4-FFF2-40B4-BE49-F238E27FC236}">
                  <a16:creationId xmlns:a16="http://schemas.microsoft.com/office/drawing/2014/main" id="{9ED004F9-5256-A6EC-F916-36F60F6BADF0}"/>
                </a:ext>
              </a:extLst>
            </p:cNvPr>
            <p:cNvSpPr/>
            <p:nvPr/>
          </p:nvSpPr>
          <p:spPr>
            <a:xfrm flipH="1">
              <a:off x="1562000" y="3453678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905CA28-1D78-5022-2B42-36012092D2F9}"/>
                </a:ext>
              </a:extLst>
            </p:cNvPr>
            <p:cNvSpPr/>
            <p:nvPr/>
          </p:nvSpPr>
          <p:spPr>
            <a:xfrm>
              <a:off x="1060106" y="3492017"/>
              <a:ext cx="133984" cy="588498"/>
            </a:xfrm>
            <a:prstGeom prst="rect">
              <a:avLst/>
            </a:prstGeom>
            <a:solidFill>
              <a:srgbClr val="2EB77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9CA7343-03ED-D9F9-2AF5-0B3DCF413ABE}"/>
              </a:ext>
            </a:extLst>
          </p:cNvPr>
          <p:cNvGrpSpPr/>
          <p:nvPr/>
        </p:nvGrpSpPr>
        <p:grpSpPr>
          <a:xfrm>
            <a:off x="6227997" y="1912500"/>
            <a:ext cx="676627" cy="666573"/>
            <a:chOff x="1754088" y="4440627"/>
            <a:chExt cx="676627" cy="666573"/>
          </a:xfrm>
        </p:grpSpPr>
        <p:sp>
          <p:nvSpPr>
            <p:cNvPr id="30" name="左大かっこ 29">
              <a:extLst>
                <a:ext uri="{FF2B5EF4-FFF2-40B4-BE49-F238E27FC236}">
                  <a16:creationId xmlns:a16="http://schemas.microsoft.com/office/drawing/2014/main" id="{2CA27B87-67C7-1CFD-DA3D-4252E807A34C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1" name="左大かっこ 30">
              <a:extLst>
                <a:ext uri="{FF2B5EF4-FFF2-40B4-BE49-F238E27FC236}">
                  <a16:creationId xmlns:a16="http://schemas.microsoft.com/office/drawing/2014/main" id="{33A43404-EAE0-6CAA-D4C8-039E5C61D8EF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5565EB5-6A72-A23D-C962-36B4CAE1E440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4FE845C-1BE7-E3A9-89DB-94CFAC2A99B1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381AB1-14C1-29B9-1D67-617F8291DB50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463D49B-A464-9778-B860-CBA6126A22BB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809E80C-ACA1-E2B8-0238-0C6C60A35E03}"/>
              </a:ext>
            </a:extLst>
          </p:cNvPr>
          <p:cNvGrpSpPr/>
          <p:nvPr/>
        </p:nvGrpSpPr>
        <p:grpSpPr>
          <a:xfrm>
            <a:off x="5463316" y="1914224"/>
            <a:ext cx="660405" cy="666573"/>
            <a:chOff x="1757238" y="3450771"/>
            <a:chExt cx="660405" cy="666573"/>
          </a:xfrm>
        </p:grpSpPr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B7AAFA68-02C2-2EAA-0D41-0E41197F75FB}"/>
                </a:ext>
              </a:extLst>
            </p:cNvPr>
            <p:cNvSpPr/>
            <p:nvPr/>
          </p:nvSpPr>
          <p:spPr>
            <a:xfrm>
              <a:off x="1841786" y="3551574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8" name="左大かっこ 37">
              <a:extLst>
                <a:ext uri="{FF2B5EF4-FFF2-40B4-BE49-F238E27FC236}">
                  <a16:creationId xmlns:a16="http://schemas.microsoft.com/office/drawing/2014/main" id="{9AF7584C-9A25-20A3-F7D1-561B06C1AC51}"/>
                </a:ext>
              </a:extLst>
            </p:cNvPr>
            <p:cNvSpPr/>
            <p:nvPr/>
          </p:nvSpPr>
          <p:spPr>
            <a:xfrm>
              <a:off x="1757238" y="3450771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39" name="左大かっこ 38">
              <a:extLst>
                <a:ext uri="{FF2B5EF4-FFF2-40B4-BE49-F238E27FC236}">
                  <a16:creationId xmlns:a16="http://schemas.microsoft.com/office/drawing/2014/main" id="{FFD3DE30-85FD-EDD4-6E3E-10109202E7AF}"/>
                </a:ext>
              </a:extLst>
            </p:cNvPr>
            <p:cNvSpPr/>
            <p:nvPr/>
          </p:nvSpPr>
          <p:spPr>
            <a:xfrm flipH="1">
              <a:off x="2332255" y="3450773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BEC82137-38CB-8C08-A4D9-0EC94231E451}"/>
                </a:ext>
              </a:extLst>
            </p:cNvPr>
            <p:cNvSpPr/>
            <p:nvPr/>
          </p:nvSpPr>
          <p:spPr>
            <a:xfrm>
              <a:off x="2050220" y="3752728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1917CE1-10AC-CC53-FD56-57422A983250}"/>
                </a:ext>
              </a:extLst>
            </p:cNvPr>
            <p:cNvSpPr/>
            <p:nvPr/>
          </p:nvSpPr>
          <p:spPr>
            <a:xfrm>
              <a:off x="2248003" y="3953883"/>
              <a:ext cx="90249" cy="8538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/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69D1DCD-200E-4C25-5B0A-20654118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190" y="1901384"/>
                <a:ext cx="42213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36BD579-E274-A9B3-2921-90125ED7CCFF}"/>
              </a:ext>
            </a:extLst>
          </p:cNvPr>
          <p:cNvGrpSpPr/>
          <p:nvPr/>
        </p:nvGrpSpPr>
        <p:grpSpPr>
          <a:xfrm>
            <a:off x="7346887" y="1876790"/>
            <a:ext cx="676627" cy="666573"/>
            <a:chOff x="1754088" y="4440627"/>
            <a:chExt cx="676627" cy="666573"/>
          </a:xfrm>
        </p:grpSpPr>
        <p:sp>
          <p:nvSpPr>
            <p:cNvPr id="44" name="左大かっこ 43">
              <a:extLst>
                <a:ext uri="{FF2B5EF4-FFF2-40B4-BE49-F238E27FC236}">
                  <a16:creationId xmlns:a16="http://schemas.microsoft.com/office/drawing/2014/main" id="{D8495077-B264-5AEA-6B31-41357619B51A}"/>
                </a:ext>
              </a:extLst>
            </p:cNvPr>
            <p:cNvSpPr/>
            <p:nvPr/>
          </p:nvSpPr>
          <p:spPr>
            <a:xfrm>
              <a:off x="1754088" y="4440627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45" name="左大かっこ 44">
              <a:extLst>
                <a:ext uri="{FF2B5EF4-FFF2-40B4-BE49-F238E27FC236}">
                  <a16:creationId xmlns:a16="http://schemas.microsoft.com/office/drawing/2014/main" id="{DD5CB9E7-298A-B626-6D49-CDCB6483BB9A}"/>
                </a:ext>
              </a:extLst>
            </p:cNvPr>
            <p:cNvSpPr/>
            <p:nvPr/>
          </p:nvSpPr>
          <p:spPr>
            <a:xfrm flipH="1">
              <a:off x="2345327" y="4440629"/>
              <a:ext cx="85388" cy="666571"/>
            </a:xfrm>
            <a:prstGeom prst="leftBracke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B409FA7A-9A98-427D-C1DD-95475CD000BD}"/>
                </a:ext>
              </a:extLst>
            </p:cNvPr>
            <p:cNvGrpSpPr/>
            <p:nvPr/>
          </p:nvGrpSpPr>
          <p:grpSpPr>
            <a:xfrm rot="5400000">
              <a:off x="1831635" y="4478968"/>
              <a:ext cx="512000" cy="588498"/>
              <a:chOff x="1831635" y="4478968"/>
              <a:chExt cx="512000" cy="588498"/>
            </a:xfrm>
          </p:grpSpPr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22378E40-0500-46B2-39D4-9807314B8326}"/>
                  </a:ext>
                </a:extLst>
              </p:cNvPr>
              <p:cNvSpPr/>
              <p:nvPr/>
            </p:nvSpPr>
            <p:spPr>
              <a:xfrm>
                <a:off x="2021647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D5AFAEEC-2F04-ED03-3659-06821F28F76C}"/>
                  </a:ext>
                </a:extLst>
              </p:cNvPr>
              <p:cNvSpPr/>
              <p:nvPr/>
            </p:nvSpPr>
            <p:spPr>
              <a:xfrm>
                <a:off x="2209651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8909908-DA24-3741-832C-F79E64A9A41D}"/>
                  </a:ext>
                </a:extLst>
              </p:cNvPr>
              <p:cNvSpPr/>
              <p:nvPr/>
            </p:nvSpPr>
            <p:spPr>
              <a:xfrm>
                <a:off x="1831635" y="4478968"/>
                <a:ext cx="133984" cy="588498"/>
              </a:xfrm>
              <a:prstGeom prst="rect">
                <a:avLst/>
              </a:prstGeom>
              <a:solidFill>
                <a:srgbClr val="E11F5B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</p:grpSp>
      <p:sp>
        <p:nvSpPr>
          <p:cNvPr id="50" name="円/楕円 49">
            <a:extLst>
              <a:ext uri="{FF2B5EF4-FFF2-40B4-BE49-F238E27FC236}">
                <a16:creationId xmlns:a16="http://schemas.microsoft.com/office/drawing/2014/main" id="{48FB1EB3-A3FB-D732-A460-A971B3574DDC}"/>
              </a:ext>
            </a:extLst>
          </p:cNvPr>
          <p:cNvSpPr/>
          <p:nvPr/>
        </p:nvSpPr>
        <p:spPr>
          <a:xfrm>
            <a:off x="7346887" y="1972845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B76F5965-0A03-3272-EA4D-3DEDFC572805}"/>
              </a:ext>
            </a:extLst>
          </p:cNvPr>
          <p:cNvSpPr/>
          <p:nvPr/>
        </p:nvSpPr>
        <p:spPr>
          <a:xfrm>
            <a:off x="7351688" y="216738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BA7C1D0-DC07-2E56-040D-22E7E420248B}"/>
              </a:ext>
            </a:extLst>
          </p:cNvPr>
          <p:cNvSpPr/>
          <p:nvPr/>
        </p:nvSpPr>
        <p:spPr>
          <a:xfrm>
            <a:off x="7351687" y="2355371"/>
            <a:ext cx="90249" cy="85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/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4EFB74A8-8D77-C30D-9196-452E112FE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3" y="2980754"/>
                <a:ext cx="4198393" cy="624658"/>
              </a:xfrm>
              <a:prstGeom prst="rect">
                <a:avLst/>
              </a:prstGeom>
              <a:blipFill>
                <a:blip r:embed="rId4"/>
                <a:stretch>
                  <a:fillRect l="-604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/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</m:eqArr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ja-TH" sz="1400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3D9C2D8-F6FE-8E00-A257-9B7E6869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761" y="3021967"/>
                <a:ext cx="2336922" cy="684739"/>
              </a:xfrm>
              <a:prstGeom prst="rect">
                <a:avLst/>
              </a:prstGeom>
              <a:blipFill>
                <a:blip r:embed="rId5"/>
                <a:stretch>
                  <a:fillRect l="-1630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C100D7F-BC64-54F1-950F-B4F912FAD950}"/>
              </a:ext>
            </a:extLst>
          </p:cNvPr>
          <p:cNvSpPr txBox="1"/>
          <p:nvPr/>
        </p:nvSpPr>
        <p:spPr>
          <a:xfrm>
            <a:off x="908688" y="2689468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対角行列を右から掛けると各列がスカラー倍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EEC10E-269D-7B76-5E9E-831186C11EE0}"/>
              </a:ext>
            </a:extLst>
          </p:cNvPr>
          <p:cNvSpPr txBox="1"/>
          <p:nvPr/>
        </p:nvSpPr>
        <p:spPr>
          <a:xfrm>
            <a:off x="5175006" y="2688219"/>
            <a:ext cx="326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</a:rPr>
              <a:t>対角行列を左から掛けると各行がスカラー倍</a:t>
            </a:r>
            <a:endParaRPr kumimoji="1" lang="en-US" altLang="ja-JP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1282D3D-1B0D-C791-2737-2BA88A36657D}"/>
              </a:ext>
            </a:extLst>
          </p:cNvPr>
          <p:cNvSpPr/>
          <p:nvPr/>
        </p:nvSpPr>
        <p:spPr>
          <a:xfrm>
            <a:off x="310014" y="1917376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P1’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9C682CA6-3B82-BBBF-B182-28014F287A7F}"/>
              </a:ext>
            </a:extLst>
          </p:cNvPr>
          <p:cNvSpPr/>
          <p:nvPr/>
        </p:nvSpPr>
        <p:spPr>
          <a:xfrm>
            <a:off x="4705238" y="1878317"/>
            <a:ext cx="360000" cy="3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P2’</a:t>
            </a:r>
            <a:endParaRPr kumimoji="1" lang="ja-JP" altLang="en-US" sz="11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30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1292</Words>
  <Application>Microsoft Macintosh PowerPoint</Application>
  <PresentationFormat>ワイド画面</PresentationFormat>
  <Paragraphs>465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Meiryo</vt:lpstr>
      <vt:lpstr>游ゴシック</vt:lpstr>
      <vt:lpstr>游ゴシック Light</vt:lpstr>
      <vt:lpstr>Arial</vt:lpstr>
      <vt:lpstr>Arial Rounded MT Bold</vt:lpstr>
      <vt:lpstr>Calibri</vt:lpstr>
      <vt:lpstr>Cambria Math</vt:lpstr>
      <vt:lpstr>Times</vt:lpstr>
      <vt:lpstr>Times New Roman</vt:lpstr>
      <vt:lpstr>Office テーマ</vt:lpstr>
      <vt:lpstr>The Art of Linear Algebra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Linear Algebra</dc:title>
  <dc:creator>平鍋 健児</dc:creator>
  <cp:lastModifiedBy>平鍋 健児</cp:lastModifiedBy>
  <cp:revision>21</cp:revision>
  <cp:lastPrinted>2022-08-13T02:40:49Z</cp:lastPrinted>
  <dcterms:created xsi:type="dcterms:W3CDTF">2022-07-23T07:48:29Z</dcterms:created>
  <dcterms:modified xsi:type="dcterms:W3CDTF">2022-08-13T02:48:18Z</dcterms:modified>
</cp:coreProperties>
</file>