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2" r:id="rId3"/>
    <p:sldId id="333" r:id="rId4"/>
    <p:sldId id="334" r:id="rId5"/>
    <p:sldId id="335" r:id="rId6"/>
    <p:sldId id="258" r:id="rId7"/>
    <p:sldId id="299" r:id="rId8"/>
    <p:sldId id="300" r:id="rId9"/>
    <p:sldId id="301" r:id="rId10"/>
    <p:sldId id="302" r:id="rId11"/>
    <p:sldId id="336" r:id="rId12"/>
    <p:sldId id="329" r:id="rId13"/>
    <p:sldId id="322" r:id="rId14"/>
    <p:sldId id="337" r:id="rId15"/>
    <p:sldId id="338" r:id="rId16"/>
    <p:sldId id="339" r:id="rId17"/>
    <p:sldId id="306" r:id="rId18"/>
    <p:sldId id="340" r:id="rId19"/>
    <p:sldId id="308" r:id="rId20"/>
    <p:sldId id="259" r:id="rId21"/>
    <p:sldId id="34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8305"/>
    <p:restoredTop sz="94689"/>
  </p:normalViewPr>
  <p:slideViewPr>
    <p:cSldViewPr snapToGrid="0">
      <p:cViewPr varScale="1">
        <p:scale>
          <a:sx n="86" d="100"/>
          <a:sy n="86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0.png"/><Relationship Id="rId7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68.png"/><Relationship Id="rId10" Type="http://schemas.openxmlformats.org/officeDocument/2006/relationships/image" Target="../media/image101.png"/><Relationship Id="rId4" Type="http://schemas.openxmlformats.org/officeDocument/2006/relationships/image" Target="../media/image71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71.png"/><Relationship Id="rId7" Type="http://schemas.openxmlformats.org/officeDocument/2006/relationships/image" Target="../media/image1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6" Type="http://schemas.openxmlformats.org/officeDocument/2006/relationships/image" Target="../media/image143.png"/><Relationship Id="rId39" Type="http://schemas.openxmlformats.org/officeDocument/2006/relationships/image" Target="../media/image156.png"/><Relationship Id="rId21" Type="http://schemas.openxmlformats.org/officeDocument/2006/relationships/image" Target="../media/image138.png"/><Relationship Id="rId34" Type="http://schemas.openxmlformats.org/officeDocument/2006/relationships/image" Target="../media/image151.png"/><Relationship Id="rId42" Type="http://schemas.openxmlformats.org/officeDocument/2006/relationships/image" Target="../media/image159.png"/><Relationship Id="rId7" Type="http://schemas.openxmlformats.org/officeDocument/2006/relationships/image" Target="../media/image124.png"/><Relationship Id="rId2" Type="http://schemas.openxmlformats.org/officeDocument/2006/relationships/image" Target="../media/image90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29" Type="http://schemas.openxmlformats.org/officeDocument/2006/relationships/image" Target="../media/image146.png"/><Relationship Id="rId41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32" Type="http://schemas.openxmlformats.org/officeDocument/2006/relationships/image" Target="../media/image149.png"/><Relationship Id="rId37" Type="http://schemas.openxmlformats.org/officeDocument/2006/relationships/image" Target="../media/image154.png"/><Relationship Id="rId40" Type="http://schemas.openxmlformats.org/officeDocument/2006/relationships/image" Target="../media/image157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28" Type="http://schemas.openxmlformats.org/officeDocument/2006/relationships/image" Target="../media/image145.png"/><Relationship Id="rId36" Type="http://schemas.openxmlformats.org/officeDocument/2006/relationships/image" Target="../media/image153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31" Type="http://schemas.openxmlformats.org/officeDocument/2006/relationships/image" Target="../media/image148.png"/><Relationship Id="rId44" Type="http://schemas.openxmlformats.org/officeDocument/2006/relationships/image" Target="../media/image161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Relationship Id="rId30" Type="http://schemas.openxmlformats.org/officeDocument/2006/relationships/image" Target="../media/image147.png"/><Relationship Id="rId35" Type="http://schemas.openxmlformats.org/officeDocument/2006/relationships/image" Target="../media/image152.png"/><Relationship Id="rId43" Type="http://schemas.openxmlformats.org/officeDocument/2006/relationships/image" Target="../media/image160.png"/><Relationship Id="rId8" Type="http://schemas.openxmlformats.org/officeDocument/2006/relationships/image" Target="../media/image125.png"/><Relationship Id="rId3" Type="http://schemas.openxmlformats.org/officeDocument/2006/relationships/image" Target="../media/image91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33" Type="http://schemas.openxmlformats.org/officeDocument/2006/relationships/image" Target="../media/image150.png"/><Relationship Id="rId38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1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2123595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8DD531F2-D8AB-3246-899C-F19837B0171B}"/>
              </a:ext>
            </a:extLst>
          </p:cNvPr>
          <p:cNvSpPr/>
          <p:nvPr/>
        </p:nvSpPr>
        <p:spPr>
          <a:xfrm>
            <a:off x="3444485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7131EEFF-AA7D-4C4B-960F-4E5E6A4BB113}"/>
              </a:ext>
            </a:extLst>
          </p:cNvPr>
          <p:cNvSpPr/>
          <p:nvPr/>
        </p:nvSpPr>
        <p:spPr>
          <a:xfrm>
            <a:off x="3343027" y="104228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FCDFB536-D266-0846-A831-41BD88B23D7A}"/>
              </a:ext>
            </a:extLst>
          </p:cNvPr>
          <p:cNvSpPr/>
          <p:nvPr/>
        </p:nvSpPr>
        <p:spPr>
          <a:xfrm flipH="1">
            <a:off x="4033047" y="10422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14BD51C3-1866-9D47-8D3A-670051BBAFD0}"/>
              </a:ext>
            </a:extLst>
          </p:cNvPr>
          <p:cNvSpPr/>
          <p:nvPr/>
        </p:nvSpPr>
        <p:spPr>
          <a:xfrm>
            <a:off x="3694606" y="140463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32DFD74-1FB3-854C-96E9-2A7AAE95508A}"/>
              </a:ext>
            </a:extLst>
          </p:cNvPr>
          <p:cNvSpPr/>
          <p:nvPr/>
        </p:nvSpPr>
        <p:spPr>
          <a:xfrm>
            <a:off x="3931946" y="1646018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DB6F6F52-E756-2A47-9D07-9087B0BBB73B}"/>
              </a:ext>
            </a:extLst>
          </p:cNvPr>
          <p:cNvGrpSpPr/>
          <p:nvPr/>
        </p:nvGrpSpPr>
        <p:grpSpPr>
          <a:xfrm>
            <a:off x="2434649" y="1045770"/>
            <a:ext cx="776558" cy="799888"/>
            <a:chOff x="1000256" y="3453676"/>
            <a:chExt cx="647132" cy="666573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CDCE93A-5C36-BB43-A583-FED5247FDEC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BA988D5-E690-CC46-A757-67F45FD6EA8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CEF21ADE-2892-5142-A314-855F50C04BE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B08AE6F2-BBBD-FB4E-840C-F6F9DEDBB9F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AEDEE141-CFF8-BC42-8B56-333C171F010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/>
              <p:nvPr/>
            </p:nvSpPr>
            <p:spPr>
              <a:xfrm>
                <a:off x="4676632" y="103815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632" y="1038154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円/楕円 157">
            <a:extLst>
              <a:ext uri="{FF2B5EF4-FFF2-40B4-BE49-F238E27FC236}">
                <a16:creationId xmlns:a16="http://schemas.microsoft.com/office/drawing/2014/main" id="{BB7F4E47-C62D-E645-B96F-180C652ACE61}"/>
              </a:ext>
            </a:extLst>
          </p:cNvPr>
          <p:cNvSpPr/>
          <p:nvPr/>
        </p:nvSpPr>
        <p:spPr>
          <a:xfrm>
            <a:off x="4408917" y="1150826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FDBACC7-901C-CB4D-9E4D-360639F88069}"/>
              </a:ext>
            </a:extLst>
          </p:cNvPr>
          <p:cNvGrpSpPr/>
          <p:nvPr/>
        </p:nvGrpSpPr>
        <p:grpSpPr>
          <a:xfrm>
            <a:off x="4307461" y="1029863"/>
            <a:ext cx="287886" cy="799888"/>
            <a:chOff x="2993085" y="107794"/>
            <a:chExt cx="128452" cy="356903"/>
          </a:xfrm>
        </p:grpSpPr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27714CA3-068A-AA49-BC38-EB0DF2061E8A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左大かっこ 160">
              <a:extLst>
                <a:ext uri="{FF2B5EF4-FFF2-40B4-BE49-F238E27FC236}">
                  <a16:creationId xmlns:a16="http://schemas.microsoft.com/office/drawing/2014/main" id="{D03A0F85-BE08-3D43-9771-EF493F2081CB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BA0F5229-BABD-0344-853E-6F1EE102FF78}"/>
              </a:ext>
            </a:extLst>
          </p:cNvPr>
          <p:cNvSpPr/>
          <p:nvPr/>
        </p:nvSpPr>
        <p:spPr>
          <a:xfrm>
            <a:off x="4408917" y="1392211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11AD8538-EB7F-CA49-B870-F9C9A4DB7432}"/>
              </a:ext>
            </a:extLst>
          </p:cNvPr>
          <p:cNvSpPr/>
          <p:nvPr/>
        </p:nvSpPr>
        <p:spPr>
          <a:xfrm>
            <a:off x="4408917" y="1633597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782916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782916"/>
                <a:ext cx="5851923" cy="749564"/>
              </a:xfrm>
              <a:prstGeom prst="rect">
                <a:avLst/>
              </a:prstGeom>
              <a:blipFill>
                <a:blip r:embed="rId3"/>
                <a:stretch>
                  <a:fillRect l="-1082" b="-6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2136C69A-0358-FC4A-BB60-2811235E295F}"/>
              </a:ext>
            </a:extLst>
          </p:cNvPr>
          <p:cNvSpPr/>
          <p:nvPr/>
        </p:nvSpPr>
        <p:spPr>
          <a:xfrm>
            <a:off x="5411924" y="103232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4" name="円/楕円 223">
            <a:extLst>
              <a:ext uri="{FF2B5EF4-FFF2-40B4-BE49-F238E27FC236}">
                <a16:creationId xmlns:a16="http://schemas.microsoft.com/office/drawing/2014/main" id="{18D3E54A-887D-A447-8B66-A6C26A006515}"/>
              </a:ext>
            </a:extLst>
          </p:cNvPr>
          <p:cNvSpPr/>
          <p:nvPr/>
        </p:nvSpPr>
        <p:spPr>
          <a:xfrm>
            <a:off x="5259467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5" name="円/楕円 224">
            <a:extLst>
              <a:ext uri="{FF2B5EF4-FFF2-40B4-BE49-F238E27FC236}">
                <a16:creationId xmlns:a16="http://schemas.microsoft.com/office/drawing/2014/main" id="{C60FBBD1-D109-E84B-8830-0EA12EF49B46}"/>
              </a:ext>
            </a:extLst>
          </p:cNvPr>
          <p:cNvSpPr/>
          <p:nvPr/>
        </p:nvSpPr>
        <p:spPr>
          <a:xfrm>
            <a:off x="5151169" y="1156884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6" name="左大かっこ 225">
            <a:extLst>
              <a:ext uri="{FF2B5EF4-FFF2-40B4-BE49-F238E27FC236}">
                <a16:creationId xmlns:a16="http://schemas.microsoft.com/office/drawing/2014/main" id="{F3170EEB-BDCC-964C-B78C-4DA954B3E3A2}"/>
              </a:ext>
            </a:extLst>
          </p:cNvPr>
          <p:cNvSpPr/>
          <p:nvPr/>
        </p:nvSpPr>
        <p:spPr>
          <a:xfrm>
            <a:off x="5360996" y="99132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7" name="左大かっこ 226">
            <a:extLst>
              <a:ext uri="{FF2B5EF4-FFF2-40B4-BE49-F238E27FC236}">
                <a16:creationId xmlns:a16="http://schemas.microsoft.com/office/drawing/2014/main" id="{B0D6E031-EDAF-2A4E-B566-4EAFBF3CA026}"/>
              </a:ext>
            </a:extLst>
          </p:cNvPr>
          <p:cNvSpPr/>
          <p:nvPr/>
        </p:nvSpPr>
        <p:spPr>
          <a:xfrm flipH="1">
            <a:off x="5531915" y="99228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3124D6E-6F1E-2F46-B928-5BD7D5877AC8}"/>
              </a:ext>
            </a:extLst>
          </p:cNvPr>
          <p:cNvSpPr/>
          <p:nvPr/>
        </p:nvSpPr>
        <p:spPr>
          <a:xfrm>
            <a:off x="6198846" y="103232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9" name="円/楕円 228">
            <a:extLst>
              <a:ext uri="{FF2B5EF4-FFF2-40B4-BE49-F238E27FC236}">
                <a16:creationId xmlns:a16="http://schemas.microsoft.com/office/drawing/2014/main" id="{4F22D50A-0D2C-5247-AF8F-B2E53A09C51F}"/>
              </a:ext>
            </a:extLst>
          </p:cNvPr>
          <p:cNvSpPr/>
          <p:nvPr/>
        </p:nvSpPr>
        <p:spPr>
          <a:xfrm>
            <a:off x="6046389" y="116324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0" name="円/楕円 229">
            <a:extLst>
              <a:ext uri="{FF2B5EF4-FFF2-40B4-BE49-F238E27FC236}">
                <a16:creationId xmlns:a16="http://schemas.microsoft.com/office/drawing/2014/main" id="{EF81F49B-B69D-044C-A454-15AB25AA338C}"/>
              </a:ext>
            </a:extLst>
          </p:cNvPr>
          <p:cNvSpPr/>
          <p:nvPr/>
        </p:nvSpPr>
        <p:spPr>
          <a:xfrm>
            <a:off x="5938090" y="1156884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1" name="左大かっこ 230">
            <a:extLst>
              <a:ext uri="{FF2B5EF4-FFF2-40B4-BE49-F238E27FC236}">
                <a16:creationId xmlns:a16="http://schemas.microsoft.com/office/drawing/2014/main" id="{34EA694C-2AD5-1340-B507-05BDF5AF11F2}"/>
              </a:ext>
            </a:extLst>
          </p:cNvPr>
          <p:cNvSpPr/>
          <p:nvPr/>
        </p:nvSpPr>
        <p:spPr>
          <a:xfrm>
            <a:off x="6147918" y="99132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2" name="左大かっこ 231">
            <a:extLst>
              <a:ext uri="{FF2B5EF4-FFF2-40B4-BE49-F238E27FC236}">
                <a16:creationId xmlns:a16="http://schemas.microsoft.com/office/drawing/2014/main" id="{224681F8-996B-F540-A0CA-B8E5F0133528}"/>
              </a:ext>
            </a:extLst>
          </p:cNvPr>
          <p:cNvSpPr/>
          <p:nvPr/>
        </p:nvSpPr>
        <p:spPr>
          <a:xfrm flipH="1">
            <a:off x="6318836" y="99228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/>
              <p:nvPr/>
            </p:nvSpPr>
            <p:spPr>
              <a:xfrm>
                <a:off x="5534724" y="102318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724" y="1023184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20C41F97-7DAC-034F-9F13-123E7C0B996A}"/>
              </a:ext>
            </a:extLst>
          </p:cNvPr>
          <p:cNvSpPr/>
          <p:nvPr/>
        </p:nvSpPr>
        <p:spPr>
          <a:xfrm>
            <a:off x="6987247" y="102986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5" name="円/楕円 234">
            <a:extLst>
              <a:ext uri="{FF2B5EF4-FFF2-40B4-BE49-F238E27FC236}">
                <a16:creationId xmlns:a16="http://schemas.microsoft.com/office/drawing/2014/main" id="{6049C2C5-6BFF-AA44-B029-B5CB79D0CF1E}"/>
              </a:ext>
            </a:extLst>
          </p:cNvPr>
          <p:cNvSpPr/>
          <p:nvPr/>
        </p:nvSpPr>
        <p:spPr>
          <a:xfrm>
            <a:off x="6834790" y="116078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6" name="円/楕円 235">
            <a:extLst>
              <a:ext uri="{FF2B5EF4-FFF2-40B4-BE49-F238E27FC236}">
                <a16:creationId xmlns:a16="http://schemas.microsoft.com/office/drawing/2014/main" id="{5834CE52-57B0-CA48-9900-3C57D084A1F5}"/>
              </a:ext>
            </a:extLst>
          </p:cNvPr>
          <p:cNvSpPr/>
          <p:nvPr/>
        </p:nvSpPr>
        <p:spPr>
          <a:xfrm>
            <a:off x="6726491" y="1154420"/>
            <a:ext cx="108299" cy="102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7" name="左大かっこ 236">
            <a:extLst>
              <a:ext uri="{FF2B5EF4-FFF2-40B4-BE49-F238E27FC236}">
                <a16:creationId xmlns:a16="http://schemas.microsoft.com/office/drawing/2014/main" id="{B0C23365-5257-4B4D-B38E-EF6211FE56B3}"/>
              </a:ext>
            </a:extLst>
          </p:cNvPr>
          <p:cNvSpPr/>
          <p:nvPr/>
        </p:nvSpPr>
        <p:spPr>
          <a:xfrm>
            <a:off x="6936319" y="98886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8" name="左大かっこ 237">
            <a:extLst>
              <a:ext uri="{FF2B5EF4-FFF2-40B4-BE49-F238E27FC236}">
                <a16:creationId xmlns:a16="http://schemas.microsoft.com/office/drawing/2014/main" id="{B7A27928-5DA2-B74D-B15C-83F1426DB112}"/>
              </a:ext>
            </a:extLst>
          </p:cNvPr>
          <p:cNvSpPr/>
          <p:nvPr/>
        </p:nvSpPr>
        <p:spPr>
          <a:xfrm flipH="1">
            <a:off x="7107237" y="98982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/>
              <p:nvPr/>
            </p:nvSpPr>
            <p:spPr>
              <a:xfrm>
                <a:off x="6336390" y="1028734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90" y="1028734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円/楕円 81">
            <a:extLst>
              <a:ext uri="{FF2B5EF4-FFF2-40B4-BE49-F238E27FC236}">
                <a16:creationId xmlns:a16="http://schemas.microsoft.com/office/drawing/2014/main" id="{7AF26637-6B89-3C4A-B9E7-23AE300D43A1}"/>
              </a:ext>
            </a:extLst>
          </p:cNvPr>
          <p:cNvSpPr/>
          <p:nvPr/>
        </p:nvSpPr>
        <p:spPr>
          <a:xfrm>
            <a:off x="1517111" y="1035683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542739" y="4036038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744960" y="1293445"/>
            <a:ext cx="7111272" cy="967334"/>
            <a:chOff x="751644" y="2740619"/>
            <a:chExt cx="5926060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219863" y="3136732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6137759" y="2986998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9264281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1634183" y="1402399"/>
            <a:ext cx="7851620" cy="1151949"/>
            <a:chOff x="1634183" y="1402399"/>
            <a:chExt cx="7851620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1634183" y="1745674"/>
              <a:ext cx="809344" cy="799888"/>
              <a:chOff x="972457" y="2663064"/>
              <a:chExt cx="674453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9227659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9133856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9014753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815503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732537" y="1743194"/>
              <a:ext cx="792486" cy="799888"/>
              <a:chOff x="1757238" y="3450771"/>
              <a:chExt cx="660405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693317" y="1740380"/>
              <a:ext cx="792486" cy="799888"/>
              <a:chOff x="1757238" y="3450771"/>
              <a:chExt cx="660405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8052794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8286029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6611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8781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7228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8664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7740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5732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4691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70230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9190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7965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6925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82463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81423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5913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9422880" y="1899492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9321450" y="1720052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A2E7BD4-6607-A579-A0BA-9C90F7D18C01}"/>
              </a:ext>
            </a:extLst>
          </p:cNvPr>
          <p:cNvGrpSpPr/>
          <p:nvPr/>
        </p:nvGrpSpPr>
        <p:grpSpPr>
          <a:xfrm>
            <a:off x="2073758" y="2893281"/>
            <a:ext cx="7895626" cy="1019708"/>
            <a:chOff x="525331" y="1322919"/>
            <a:chExt cx="7895626" cy="1019708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10BE5C03-6E00-2487-7E58-85DC9994C6B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F393A89-26FA-815B-1602-B1988D0328E9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D7C64150-B391-2DA7-4C9A-B4E776FD2CC7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58A8CD8B-5A8D-A932-4DA4-CB4950C077C0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777BB2A-3E86-2005-B3AC-830B24D942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FCDF7D39-60F6-92AD-91BC-68B4C0E5BCB0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46CB489B-CF6C-7624-D36F-D8085209730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2127B9DD-0089-0829-CDAD-0F7B00872CB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0E156E95-E7A0-97F7-0F07-CC0FBCC9B283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83866AA9-A5E7-A979-8915-8E2FA08DCCF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F8D3E90-9663-B08B-DB04-97E255D24C8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8C212B78-23A5-05B4-FAF4-91D094339ED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C792C0A6-2384-1204-6ED8-E038A4593A08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74F74D6F-0C24-5941-F5DE-5446056A8A88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B45D7C38-0FEF-380C-4791-A6FE814AD14B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F3701C3D-3619-087A-5A5D-FEC3F56E94BC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B9BA7838-1B8C-3097-B4C9-79520014CF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4" name="左大かっこ 113">
                  <a:extLst>
                    <a:ext uri="{FF2B5EF4-FFF2-40B4-BE49-F238E27FC236}">
                      <a16:creationId xmlns:a16="http://schemas.microsoft.com/office/drawing/2014/main" id="{DFE2A78C-ABE4-FF05-8541-D3C47687C12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C3409AF-F866-0566-50E7-B573448AC493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2E77568F-4B6E-21E3-1A38-43514E3DEA9C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E17B1BA-5B52-FEE3-E9A1-CC9598A7ECE9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37357034-E8D4-0E37-538B-45367DD8E4E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D92828F7-0B24-FCD6-7A0B-32631DA448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4948305A-3152-7E5C-34D6-E9520B788E0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9" name="左大かっこ 108">
                  <a:extLst>
                    <a:ext uri="{FF2B5EF4-FFF2-40B4-BE49-F238E27FC236}">
                      <a16:creationId xmlns:a16="http://schemas.microsoft.com/office/drawing/2014/main" id="{20D8BF12-F492-2AE2-76CC-ACF93F11D5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7417F719-07F4-F3B5-1D46-01A32699C66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F888B05A-30D3-FEA0-C3F6-74A5C377D0D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A33A13A-A892-DC11-7FF5-EBCBD8CEF194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A8F1AD0F-1182-1342-6428-32874FFC03F7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23164F4B-0573-D63E-F968-F2310BAA705B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F865CF6A-2569-5223-947E-25F3286FBD9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4B97D675-C03E-D403-C822-742E3D0928E2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117A5FDB-D6E1-E12D-E8CA-B603E8F794C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B86BDEA9-0A04-722B-2BEF-E6F14338659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04A38A37-EA20-E1B3-2ED1-0EC6B52D86A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B02B7889-9111-4193-D6C4-99A4452631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5521F1C2-0F5D-9CAF-733F-5BF918F22138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17B38C7C-E880-0F52-FF91-F42FEF6A338D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371CEFF0-711F-DB82-74B9-0D7B7D3603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1E72FA45-CABB-7FB9-41C9-06D73ED45BD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00990A77-5985-4131-5624-EB8988772C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3CB2A90-ECD6-F24C-E409-2EA8929094F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9221BACA-F9F0-2659-3D9A-D8AB5DD7928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F4533238-F4D2-9C48-493E-5C93916F08C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AAF32E1-1236-5A45-B19F-66DD851D7F66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E7BC1E10-7348-3C1F-BD05-95D68EB0003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B814CF7D-619C-E389-5C92-EB3C3082D048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842993" y="1807514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74156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6179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323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410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543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346648-8199-9897-29F7-AF14BAAFCE48}"/>
              </a:ext>
            </a:extLst>
          </p:cNvPr>
          <p:cNvSpPr txBox="1"/>
          <p:nvPr/>
        </p:nvSpPr>
        <p:spPr>
          <a:xfrm>
            <a:off x="5613911" y="3795119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C35EF-C236-A72C-3843-625EF1588F27}"/>
              </a:ext>
            </a:extLst>
          </p:cNvPr>
          <p:cNvSpPr txBox="1"/>
          <p:nvPr/>
        </p:nvSpPr>
        <p:spPr>
          <a:xfrm>
            <a:off x="6803046" y="3781806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949-5214-BA5E-F082-B6FCE4BDE74C}"/>
              </a:ext>
            </a:extLst>
          </p:cNvPr>
          <p:cNvSpPr txBox="1"/>
          <p:nvPr/>
        </p:nvSpPr>
        <p:spPr>
          <a:xfrm>
            <a:off x="4762266" y="3799924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27AD8-D358-8769-80BB-BC6B8388170E}"/>
              </a:ext>
            </a:extLst>
          </p:cNvPr>
          <p:cNvSpPr txBox="1"/>
          <p:nvPr/>
        </p:nvSpPr>
        <p:spPr>
          <a:xfrm>
            <a:off x="3960919" y="380068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5" y="2985961"/>
            <a:ext cx="2117611" cy="20928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71531" y="3970930"/>
            <a:ext cx="2219431" cy="509148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3605"/>
            <a:ext cx="3405364" cy="2634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18412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5031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84513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516693"/>
            <a:ext cx="6367277" cy="31066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65816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120235" y="335972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35" y="3359726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37850" y="3993571"/>
                <a:ext cx="181591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6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26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50" y="3993571"/>
                <a:ext cx="181591" cy="1938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456024" y="4436142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5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6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F850089-0380-0B47-B5AA-32EAB56AE0A5}"/>
                  </a:ext>
                </a:extLst>
              </p:cNvPr>
              <p:cNvSpPr txBox="1"/>
              <p:nvPr/>
            </p:nvSpPr>
            <p:spPr>
              <a:xfrm>
                <a:off x="6910061" y="2917945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F850089-0380-0B47-B5AA-32EAB56AE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061" y="2917945"/>
                <a:ext cx="719050" cy="152349"/>
              </a:xfrm>
              <a:prstGeom prst="rect">
                <a:avLst/>
              </a:prstGeom>
              <a:blipFill>
                <a:blip r:embed="rId7"/>
                <a:stretch>
                  <a:fillRect l="-7018" t="-7692" r="-7018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471531" y="3369320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31" y="3369320"/>
                <a:ext cx="719050" cy="152349"/>
              </a:xfrm>
              <a:prstGeom prst="rect">
                <a:avLst/>
              </a:prstGeom>
              <a:blipFill>
                <a:blip r:embed="rId8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55032" y="4880450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032" y="4880450"/>
                <a:ext cx="719050" cy="152349"/>
              </a:xfrm>
              <a:prstGeom prst="rect">
                <a:avLst/>
              </a:prstGeom>
              <a:blipFill>
                <a:blip r:embed="rId9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624782" y="2756906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782" y="2756906"/>
                <a:ext cx="719050" cy="155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622433" y="2938473"/>
                <a:ext cx="719050" cy="197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433" y="2938473"/>
                <a:ext cx="719050" cy="197298"/>
              </a:xfrm>
              <a:prstGeom prst="rect">
                <a:avLst/>
              </a:prstGeom>
              <a:blipFill>
                <a:blip r:embed="rId11"/>
                <a:stretch>
                  <a:fillRect l="-5172" t="-12500" r="-517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69664"/>
            <a:ext cx="7130214" cy="3728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49885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6032358" y="2246523"/>
                <a:ext cx="928808" cy="1937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58" y="2246523"/>
                <a:ext cx="928808" cy="193771"/>
              </a:xfrm>
              <a:prstGeom prst="rect">
                <a:avLst/>
              </a:prstGeom>
              <a:blipFill>
                <a:blip r:embed="rId12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007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0070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43950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439502"/>
                <a:ext cx="719050" cy="25404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1024221"/>
            <a:ext cx="8214139" cy="4999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1024787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1024787"/>
                <a:ext cx="1959852" cy="286104"/>
              </a:xfrm>
              <a:prstGeom prst="rect">
                <a:avLst/>
              </a:prstGeom>
              <a:blipFill>
                <a:blip r:embed="rId15"/>
                <a:stretch>
                  <a:fillRect l="-64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3173250" y="1739461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250" y="1739461"/>
                <a:ext cx="719050" cy="25404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889301" y="248505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301" y="2485057"/>
                <a:ext cx="719050" cy="25404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364750"/>
            <a:ext cx="9004159" cy="6128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366742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366742"/>
                <a:ext cx="1360879" cy="286104"/>
              </a:xfrm>
              <a:prstGeom prst="rect">
                <a:avLst/>
              </a:prstGeom>
              <a:blipFill>
                <a:blip r:embed="rId18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</p:cNvCxnSpPr>
          <p:nvPr/>
        </p:nvCxnSpPr>
        <p:spPr>
          <a:xfrm>
            <a:off x="6548809" y="1201887"/>
            <a:ext cx="54534" cy="479809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5548865" y="1238900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711876" y="1236956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681546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681546"/>
                <a:ext cx="719050" cy="19377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6883024" y="1407866"/>
                <a:ext cx="1540502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</m:oMath>
                  </m:oMathPara>
                </a14:m>
                <a:endParaRPr lang="en-US" altLang="ja-JP" sz="99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024" y="1407866"/>
                <a:ext cx="1540502" cy="304699"/>
              </a:xfrm>
              <a:prstGeom prst="rect">
                <a:avLst/>
              </a:prstGeom>
              <a:blipFill>
                <a:blip r:embed="rId2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F3BCB83-C034-9C4C-9BC6-C960B8052C09}"/>
                  </a:ext>
                </a:extLst>
              </p:cNvPr>
              <p:cNvSpPr txBox="1"/>
              <p:nvPr/>
            </p:nvSpPr>
            <p:spPr>
              <a:xfrm>
                <a:off x="5801898" y="1475744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F3BCB83-C034-9C4C-9BC6-C960B805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98" y="1475744"/>
                <a:ext cx="719050" cy="152349"/>
              </a:xfrm>
              <a:prstGeom prst="rect">
                <a:avLst/>
              </a:prstGeom>
              <a:blipFill>
                <a:blip r:embed="rId21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660492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660492"/>
                <a:ext cx="719050" cy="193771"/>
              </a:xfrm>
              <a:prstGeom prst="rect">
                <a:avLst/>
              </a:prstGeom>
              <a:blipFill>
                <a:blip r:embed="rId2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650942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650942"/>
                <a:ext cx="719050" cy="197298"/>
              </a:xfrm>
              <a:prstGeom prst="rect">
                <a:avLst/>
              </a:prstGeom>
              <a:blipFill>
                <a:blip r:embed="rId23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6367809" y="1363552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198417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198417"/>
                <a:ext cx="885217" cy="254044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6211130" y="467652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6690165" y="1467997"/>
                <a:ext cx="70233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165" y="1467997"/>
                <a:ext cx="702332" cy="152349"/>
              </a:xfrm>
              <a:prstGeom prst="rect">
                <a:avLst/>
              </a:prstGeom>
              <a:blipFill>
                <a:blip r:embed="rId25"/>
                <a:stretch>
                  <a:fillRect l="-5263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5245426" y="1475744"/>
                <a:ext cx="670346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426" y="1475744"/>
                <a:ext cx="670346" cy="152349"/>
              </a:xfrm>
              <a:prstGeom prst="rect">
                <a:avLst/>
              </a:prstGeom>
              <a:blipFill>
                <a:blip r:embed="rId26"/>
                <a:stretch>
                  <a:fillRect l="-5556" t="-30769" r="-1852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DC10D94-B154-1B4B-83E2-9761F83ECD9C}"/>
                  </a:ext>
                </a:extLst>
              </p:cNvPr>
              <p:cNvSpPr txBox="1"/>
              <p:nvPr/>
            </p:nvSpPr>
            <p:spPr>
              <a:xfrm>
                <a:off x="6548974" y="4283031"/>
                <a:ext cx="33126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DC10D94-B154-1B4B-83E2-9761F83EC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974" y="4283031"/>
                <a:ext cx="331261" cy="184666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41511E4D-B166-4A48-990D-FADA1F916459}"/>
              </a:ext>
            </a:extLst>
          </p:cNvPr>
          <p:cNvSpPr/>
          <p:nvPr/>
        </p:nvSpPr>
        <p:spPr>
          <a:xfrm>
            <a:off x="5450489" y="3546734"/>
            <a:ext cx="1636649" cy="71859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5801899" y="3524639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686171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686171"/>
                <a:ext cx="719050" cy="193771"/>
              </a:xfrm>
              <a:prstGeom prst="rect">
                <a:avLst/>
              </a:prstGeom>
              <a:blipFill>
                <a:blip r:embed="rId28"/>
                <a:stretch>
                  <a:fillRect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5658D3C-5799-1940-8439-07AC40C2D2B9}"/>
                  </a:ext>
                </a:extLst>
              </p:cNvPr>
              <p:cNvSpPr txBox="1"/>
              <p:nvPr/>
            </p:nvSpPr>
            <p:spPr>
              <a:xfrm>
                <a:off x="6386036" y="3781522"/>
                <a:ext cx="79646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5658D3C-5799-1940-8439-07AC40C2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36" y="3781522"/>
                <a:ext cx="796465" cy="152349"/>
              </a:xfrm>
              <a:prstGeom prst="rect">
                <a:avLst/>
              </a:prstGeom>
              <a:blipFill>
                <a:blip r:embed="rId29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957919" y="1865069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957919" y="1865069"/>
                <a:ext cx="801907" cy="152349"/>
              </a:xfrm>
              <a:prstGeom prst="rect">
                <a:avLst/>
              </a:prstGeom>
              <a:blipFill>
                <a:blip r:embed="rId30"/>
                <a:stretch>
                  <a:fillRect l="-4615" t="-7692" r="-20000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68626"/>
                <a:ext cx="928808" cy="193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68626"/>
                <a:ext cx="928808" cy="193771"/>
              </a:xfrm>
              <a:prstGeom prst="rect">
                <a:avLst/>
              </a:prstGeom>
              <a:blipFill>
                <a:blip r:embed="rId3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273097" y="2897748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097" y="2897748"/>
                <a:ext cx="719050" cy="155042"/>
              </a:xfrm>
              <a:prstGeom prst="rect">
                <a:avLst/>
              </a:prstGeom>
              <a:blipFill>
                <a:blip r:embed="rId32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6890367" y="3121215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67" y="3121215"/>
                <a:ext cx="719050" cy="197298"/>
              </a:xfrm>
              <a:prstGeom prst="rect">
                <a:avLst/>
              </a:prstGeom>
              <a:blipFill>
                <a:blip r:embed="rId33"/>
                <a:stretch>
                  <a:fillRect l="-5172" t="-5882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11905" y="3761581"/>
                <a:ext cx="800938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05" y="3761581"/>
                <a:ext cx="800938" cy="155042"/>
              </a:xfrm>
              <a:prstGeom prst="rect">
                <a:avLst/>
              </a:prstGeom>
              <a:blipFill>
                <a:blip r:embed="rId34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703075"/>
                <a:ext cx="92292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703075"/>
                <a:ext cx="922922" cy="152349"/>
              </a:xfrm>
              <a:prstGeom prst="rect">
                <a:avLst/>
              </a:prstGeom>
              <a:blipFill>
                <a:blip r:embed="rId35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779250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778432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7053566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66" y="2270323"/>
                <a:ext cx="779807" cy="152349"/>
              </a:xfrm>
              <a:prstGeom prst="rect">
                <a:avLst/>
              </a:prstGeom>
              <a:blipFill>
                <a:blip r:embed="rId36"/>
                <a:stretch>
                  <a:fillRect l="-1613" r="-1613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961166" y="2343409"/>
            <a:ext cx="92400" cy="3089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833373" y="2346498"/>
            <a:ext cx="287247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726815" y="5757653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815" y="5757653"/>
                <a:ext cx="1263600" cy="197298"/>
              </a:xfrm>
              <a:prstGeom prst="rect">
                <a:avLst/>
              </a:prstGeom>
              <a:blipFill>
                <a:blip r:embed="rId37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6346022" y="5856302"/>
            <a:ext cx="380793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871871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871871"/>
                <a:ext cx="1685170" cy="152349"/>
              </a:xfrm>
              <a:prstGeom prst="rect">
                <a:avLst/>
              </a:prstGeom>
              <a:blipFill>
                <a:blip r:embed="rId38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881118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881118"/>
                <a:ext cx="1486045" cy="152349"/>
              </a:xfrm>
              <a:prstGeom prst="rect">
                <a:avLst/>
              </a:prstGeom>
              <a:blipFill>
                <a:blip r:embed="rId39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5110874" y="5757671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74" y="5757671"/>
                <a:ext cx="1235148" cy="197298"/>
              </a:xfrm>
              <a:prstGeom prst="rect">
                <a:avLst/>
              </a:prstGeom>
              <a:blipFill>
                <a:blip r:embed="rId40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ACCEC5E-9931-964A-A3FE-4FB0419E7650}"/>
                  </a:ext>
                </a:extLst>
              </p:cNvPr>
              <p:cNvSpPr txBox="1"/>
              <p:nvPr/>
            </p:nvSpPr>
            <p:spPr>
              <a:xfrm>
                <a:off x="6208367" y="3362214"/>
                <a:ext cx="386189" cy="169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08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1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ja-JP" sz="108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1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1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ACCEC5E-9931-964A-A3FE-4FB0419E7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67" y="3362214"/>
                <a:ext cx="386189" cy="169213"/>
              </a:xfrm>
              <a:prstGeom prst="rect">
                <a:avLst/>
              </a:prstGeom>
              <a:blipFill>
                <a:blip r:embed="rId41"/>
                <a:stretch>
                  <a:fillRect l="-12500" t="-7143" r="-25000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501E4E7-A1AB-584F-89F4-1DB7786CBD8A}"/>
                  </a:ext>
                </a:extLst>
              </p:cNvPr>
              <p:cNvSpPr txBox="1"/>
              <p:nvPr/>
            </p:nvSpPr>
            <p:spPr>
              <a:xfrm>
                <a:off x="6361921" y="4281877"/>
                <a:ext cx="3042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00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20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501E4E7-A1AB-584F-89F4-1DB7786C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21" y="4281877"/>
                <a:ext cx="304200" cy="184666"/>
              </a:xfrm>
              <a:prstGeom prst="rect">
                <a:avLst/>
              </a:prstGeom>
              <a:blipFill>
                <a:blip r:embed="rId4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</p:cNvCxnSpPr>
          <p:nvPr/>
        </p:nvCxnSpPr>
        <p:spPr>
          <a:xfrm flipH="1" flipV="1">
            <a:off x="6558607" y="1936783"/>
            <a:ext cx="326970" cy="4457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696913" y="5961361"/>
                <a:ext cx="719050" cy="258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</m:oMath>
                  </m:oMathPara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13" y="5961361"/>
                <a:ext cx="719050" cy="258789"/>
              </a:xfrm>
              <a:prstGeom prst="rect">
                <a:avLst/>
              </a:prstGeom>
              <a:blipFill>
                <a:blip r:embed="rId43"/>
                <a:stretch>
                  <a:fillRect l="-6897" t="-4762" r="-5172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860546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6744603" y="4022864"/>
            <a:ext cx="18159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260" dirty="0"/>
              <a:t>O</a:t>
            </a:r>
            <a:endParaRPr lang="ja-JP" altLang="en-US" sz="126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951990" y="3762321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44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96062214-DFA3-F643-AFEE-78DFA5D6C400}"/>
              </a:ext>
            </a:extLst>
          </p:cNvPr>
          <p:cNvGrpSpPr/>
          <p:nvPr/>
        </p:nvGrpSpPr>
        <p:grpSpPr>
          <a:xfrm>
            <a:off x="3916738" y="364750"/>
            <a:ext cx="7585008" cy="5585810"/>
            <a:chOff x="2755948" y="303958"/>
            <a:chExt cx="6320840" cy="4654842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F5E6EC3-087D-1848-8582-CFA8540AD2F7}"/>
                </a:ext>
              </a:extLst>
            </p:cNvPr>
            <p:cNvSpPr txBox="1"/>
            <p:nvPr/>
          </p:nvSpPr>
          <p:spPr>
            <a:xfrm>
              <a:off x="3050804" y="561601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1.4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A4972E05-1B91-9642-9898-49BC73231F14}"/>
                </a:ext>
              </a:extLst>
            </p:cNvPr>
            <p:cNvSpPr txBox="1"/>
            <p:nvPr/>
          </p:nvSpPr>
          <p:spPr>
            <a:xfrm>
              <a:off x="5265078" y="1405585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9C2106D9-F9C8-F846-B8AA-A676EF08D68B}"/>
                </a:ext>
              </a:extLst>
            </p:cNvPr>
            <p:cNvSpPr txBox="1"/>
            <p:nvPr/>
          </p:nvSpPr>
          <p:spPr>
            <a:xfrm>
              <a:off x="3397243" y="2943144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6F547B75-78E7-EF45-9534-BB6F0E235B0E}"/>
                </a:ext>
              </a:extLst>
            </p:cNvPr>
            <p:cNvSpPr txBox="1"/>
            <p:nvPr/>
          </p:nvSpPr>
          <p:spPr>
            <a:xfrm>
              <a:off x="5585088" y="2280748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2.4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BC01F989-90D4-4B44-B506-FB6D2AFB2F46}"/>
                </a:ext>
              </a:extLst>
            </p:cNvPr>
            <p:cNvSpPr txBox="1"/>
            <p:nvPr/>
          </p:nvSpPr>
          <p:spPr>
            <a:xfrm>
              <a:off x="5102866" y="2966820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4.2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E04BACE5-A727-E447-A13C-764DF8B624BA}"/>
                </a:ext>
              </a:extLst>
            </p:cNvPr>
            <p:cNvSpPr txBox="1"/>
            <p:nvPr/>
          </p:nvSpPr>
          <p:spPr>
            <a:xfrm>
              <a:off x="2755948" y="1396639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F358D054-2847-B847-A86D-8A2D85558923}"/>
                </a:ext>
              </a:extLst>
            </p:cNvPr>
            <p:cNvSpPr txBox="1"/>
            <p:nvPr/>
          </p:nvSpPr>
          <p:spPr>
            <a:xfrm>
              <a:off x="2932404" y="2898873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4.4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4D7FEAF3-D4A5-7843-9CF5-368CDF9D4752}"/>
                </a:ext>
              </a:extLst>
            </p:cNvPr>
            <p:cNvSpPr txBox="1"/>
            <p:nvPr/>
          </p:nvSpPr>
          <p:spPr>
            <a:xfrm>
              <a:off x="4240006" y="1864488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6.2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813A672-5081-B54F-8C45-37BCF47847FB}"/>
                </a:ext>
              </a:extLst>
            </p:cNvPr>
            <p:cNvSpPr txBox="1"/>
            <p:nvPr/>
          </p:nvSpPr>
          <p:spPr>
            <a:xfrm>
              <a:off x="3807762" y="3813878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86BB8208-7D93-6E4C-BDA6-16B45CDEC7FE}"/>
                </a:ext>
              </a:extLst>
            </p:cNvPr>
            <p:cNvSpPr txBox="1"/>
            <p:nvPr/>
          </p:nvSpPr>
          <p:spPr>
            <a:xfrm>
              <a:off x="3928701" y="2584496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845D6487-AD41-874E-A43F-A6DA852A4774}"/>
                </a:ext>
              </a:extLst>
            </p:cNvPr>
            <p:cNvSpPr txBox="1"/>
            <p:nvPr/>
          </p:nvSpPr>
          <p:spPr>
            <a:xfrm>
              <a:off x="7646390" y="303958"/>
              <a:ext cx="1337682" cy="1614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ja-JP"/>
              </a:defPPr>
              <a:lvl1pPr>
                <a:defRPr sz="1050" i="1">
                  <a:latin typeface="Cambria Math" panose="02040503050406030204" pitchFamily="18" charset="0"/>
                </a:defRPr>
              </a:lvl1pPr>
            </a:lstStyle>
            <a:p>
              <a:pPr algn="ctr"/>
              <a:r>
                <a:rPr lang="en-US" altLang="ja-JP" sz="1259" dirty="0"/>
                <a:t>The 5 factorization</a:t>
              </a:r>
              <a:endParaRPr lang="ja-JP" altLang="en-US" sz="1259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AB976046-A5E4-4241-BB66-CE10D099F755}"/>
                </a:ext>
              </a:extLst>
            </p:cNvPr>
            <p:cNvSpPr txBox="1"/>
            <p:nvPr/>
          </p:nvSpPr>
          <p:spPr>
            <a:xfrm>
              <a:off x="7619366" y="517575"/>
              <a:ext cx="1364706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Appearing section</a:t>
              </a: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12EA018D-DDC3-AA4C-91A3-3F1C9F0D8FCC}"/>
                </a:ext>
              </a:extLst>
            </p:cNvPr>
            <p:cNvSpPr txBox="1"/>
            <p:nvPr/>
          </p:nvSpPr>
          <p:spPr>
            <a:xfrm>
              <a:off x="5830901" y="2596656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6.3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7DE4E0A9-766E-384E-8EE1-727E2A4B1967}"/>
                </a:ext>
              </a:extLst>
            </p:cNvPr>
            <p:cNvSpPr txBox="1"/>
            <p:nvPr/>
          </p:nvSpPr>
          <p:spPr>
            <a:xfrm>
              <a:off x="5268860" y="542496"/>
              <a:ext cx="299364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7.1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9BE7CDF2-3D56-B449-B14C-6CC86F6C7DA8}"/>
                </a:ext>
              </a:extLst>
            </p:cNvPr>
            <p:cNvSpPr txBox="1"/>
            <p:nvPr/>
          </p:nvSpPr>
          <p:spPr>
            <a:xfrm>
              <a:off x="6030170" y="4797217"/>
              <a:ext cx="467010" cy="1615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260" dirty="0">
                  <a:solidFill>
                    <a:schemeClr val="bg1"/>
                  </a:solidFill>
                </a:rPr>
                <a:t>3.5, 7.4</a:t>
              </a:r>
              <a:endParaRPr lang="ja-JP" altLang="en-US" sz="1260">
                <a:solidFill>
                  <a:schemeClr val="bg1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3A60F75-ED45-A44C-8DBB-8444AAB54E10}"/>
                </a:ext>
              </a:extLst>
            </p:cNvPr>
            <p:cNvSpPr txBox="1"/>
            <p:nvPr/>
          </p:nvSpPr>
          <p:spPr>
            <a:xfrm>
              <a:off x="7600422" y="690008"/>
              <a:ext cx="14763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40" dirty="0"/>
                <a:t>(in Linear Algebra for Everyone)</a:t>
              </a:r>
              <a:endParaRPr lang="ja-JP" altLang="en-US" sz="840"/>
            </a:p>
          </p:txBody>
        </p:sp>
      </p:grpSp>
    </p:spTree>
    <p:extLst>
      <p:ext uri="{BB962C8B-B14F-4D97-AF65-F5344CB8AC3E}">
        <p14:creationId xmlns:p14="http://schemas.microsoft.com/office/powerpoint/2010/main" val="3702966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8082094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9262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958298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914155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149074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860646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7016115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4177629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733343" y="1912177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136833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9035375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136833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136833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386954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386954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386954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3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203323" y="1929834"/>
            <a:ext cx="432000" cy="43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1726486" y="1980019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C4EC1-9297-FB38-78A4-8666DB6ECA5E}"/>
              </a:ext>
            </a:extLst>
          </p:cNvPr>
          <p:cNvSpPr txBox="1"/>
          <p:nvPr/>
        </p:nvSpPr>
        <p:spPr>
          <a:xfrm>
            <a:off x="4490349" y="4064203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043709-3783-3E46-D945-0B977A5E6D8B}"/>
              </a:ext>
            </a:extLst>
          </p:cNvPr>
          <p:cNvSpPr txBox="1"/>
          <p:nvPr/>
        </p:nvSpPr>
        <p:spPr>
          <a:xfrm>
            <a:off x="8661607" y="4111688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1572891" y="4402785"/>
            <a:ext cx="792486" cy="799888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5369597" y="1036713"/>
            <a:ext cx="2079852" cy="873443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6667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000" r="-8000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5394073" y="1959811"/>
            <a:ext cx="2079852" cy="873443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5394073" y="2959613"/>
            <a:ext cx="2079852" cy="873443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2493407" y="440060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3167499" y="440061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2537508" y="448457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2537508" y="471924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2537508" y="4962334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blipFill>
                <a:blip r:embed="rId10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3623055" y="4417284"/>
            <a:ext cx="776558" cy="799888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3678804" y="4466599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3678804" y="470127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3678804" y="4944361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5155181" y="446134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5105312" y="441728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5812323" y="441539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6227817" y="447489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6377264" y="444260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6340976" y="44024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7047987" y="44006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7359274" y="448390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7508722" y="44516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7472433" y="44115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8179444" y="44096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8544531" y="447564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8693978" y="444335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8657690" y="440324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9364701" y="440135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6667" r="-16667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5167289" y="500850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blipFill>
                <a:blip r:embed="rId13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blipFill>
                <a:blip r:embed="rId1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5117420" y="496444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5824431" y="496255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6239925" y="5022050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6389372" y="498976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6353084" y="494965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7060095" y="494776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7371382" y="503106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7520830" y="499878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7484541" y="495867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8191552" y="495678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8556639" y="5022801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8706086" y="499051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8669798" y="495040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9376809" y="494851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5155181" y="5553057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2000" r="-16000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5105312" y="55089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5812323" y="55071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6227817" y="5566604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6377264" y="55343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6340976" y="54942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7047987" y="54923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7359274" y="5575619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7508722" y="554333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7472433" y="550322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8179444" y="550133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8544531" y="5567355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8693978" y="553507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8657690" y="5494963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9364701" y="5493072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6667" r="-16667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8285635" y="1347347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8755604" y="1347347"/>
            <a:ext cx="432000" cy="43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9689759" y="4826724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881120" y="4560356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8391798" y="103221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9819540" y="4516606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10187110" y="4826724"/>
            <a:ext cx="432000" cy="43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1240</Words>
  <Application>Microsoft Macintosh PowerPoint</Application>
  <PresentationFormat>ワイド画面</PresentationFormat>
  <Paragraphs>474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16</cp:revision>
  <cp:lastPrinted>2022-08-13T01:06:48Z</cp:lastPrinted>
  <dcterms:created xsi:type="dcterms:W3CDTF">2022-07-23T07:48:29Z</dcterms:created>
  <dcterms:modified xsi:type="dcterms:W3CDTF">2022-08-13T02:40:28Z</dcterms:modified>
</cp:coreProperties>
</file>