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2" r:id="rId3"/>
    <p:sldId id="333" r:id="rId4"/>
    <p:sldId id="334" r:id="rId5"/>
    <p:sldId id="335" r:id="rId6"/>
    <p:sldId id="258" r:id="rId7"/>
    <p:sldId id="299" r:id="rId8"/>
    <p:sldId id="300" r:id="rId9"/>
    <p:sldId id="301" r:id="rId10"/>
    <p:sldId id="302" r:id="rId11"/>
    <p:sldId id="336" r:id="rId12"/>
    <p:sldId id="329" r:id="rId13"/>
    <p:sldId id="322" r:id="rId14"/>
    <p:sldId id="337" r:id="rId15"/>
    <p:sldId id="338" r:id="rId16"/>
    <p:sldId id="339" r:id="rId17"/>
    <p:sldId id="306" r:id="rId18"/>
    <p:sldId id="340" r:id="rId19"/>
    <p:sldId id="308" r:id="rId20"/>
    <p:sldId id="259" r:id="rId21"/>
    <p:sldId id="34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8293"/>
    <p:restoredTop sz="94689"/>
  </p:normalViewPr>
  <p:slideViewPr>
    <p:cSldViewPr snapToGrid="0">
      <p:cViewPr varScale="1">
        <p:scale>
          <a:sx n="108" d="100"/>
          <a:sy n="108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.png"/><Relationship Id="rId7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0.png"/><Relationship Id="rId7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43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.png"/><Relationship Id="rId7" Type="http://schemas.openxmlformats.org/officeDocument/2006/relationships/image" Target="../media/image99.png"/><Relationship Id="rId12" Type="http://schemas.openxmlformats.org/officeDocument/2006/relationships/image" Target="../media/image10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2.png"/><Relationship Id="rId5" Type="http://schemas.openxmlformats.org/officeDocument/2006/relationships/image" Target="../media/image68.png"/><Relationship Id="rId10" Type="http://schemas.openxmlformats.org/officeDocument/2006/relationships/image" Target="../media/image101.png"/><Relationship Id="rId4" Type="http://schemas.openxmlformats.org/officeDocument/2006/relationships/image" Target="../media/image71.png"/><Relationship Id="rId9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71.png"/><Relationship Id="rId7" Type="http://schemas.openxmlformats.org/officeDocument/2006/relationships/image" Target="../media/image1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.png"/><Relationship Id="rId9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26" Type="http://schemas.openxmlformats.org/officeDocument/2006/relationships/image" Target="../media/image143.png"/><Relationship Id="rId39" Type="http://schemas.openxmlformats.org/officeDocument/2006/relationships/image" Target="../media/image156.png"/><Relationship Id="rId21" Type="http://schemas.openxmlformats.org/officeDocument/2006/relationships/image" Target="../media/image138.png"/><Relationship Id="rId34" Type="http://schemas.openxmlformats.org/officeDocument/2006/relationships/image" Target="../media/image151.png"/><Relationship Id="rId42" Type="http://schemas.openxmlformats.org/officeDocument/2006/relationships/image" Target="../media/image159.png"/><Relationship Id="rId7" Type="http://schemas.openxmlformats.org/officeDocument/2006/relationships/image" Target="../media/image124.png"/><Relationship Id="rId2" Type="http://schemas.openxmlformats.org/officeDocument/2006/relationships/image" Target="../media/image90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29" Type="http://schemas.openxmlformats.org/officeDocument/2006/relationships/image" Target="../media/image146.png"/><Relationship Id="rId41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41.png"/><Relationship Id="rId32" Type="http://schemas.openxmlformats.org/officeDocument/2006/relationships/image" Target="../media/image149.png"/><Relationship Id="rId37" Type="http://schemas.openxmlformats.org/officeDocument/2006/relationships/image" Target="../media/image154.png"/><Relationship Id="rId40" Type="http://schemas.openxmlformats.org/officeDocument/2006/relationships/image" Target="../media/image157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28" Type="http://schemas.openxmlformats.org/officeDocument/2006/relationships/image" Target="../media/image145.png"/><Relationship Id="rId36" Type="http://schemas.openxmlformats.org/officeDocument/2006/relationships/image" Target="../media/image153.png"/><Relationship Id="rId10" Type="http://schemas.openxmlformats.org/officeDocument/2006/relationships/image" Target="../media/image127.png"/><Relationship Id="rId19" Type="http://schemas.openxmlformats.org/officeDocument/2006/relationships/image" Target="../media/image136.png"/><Relationship Id="rId31" Type="http://schemas.openxmlformats.org/officeDocument/2006/relationships/image" Target="../media/image148.png"/><Relationship Id="rId44" Type="http://schemas.openxmlformats.org/officeDocument/2006/relationships/image" Target="../media/image161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2" Type="http://schemas.openxmlformats.org/officeDocument/2006/relationships/image" Target="../media/image139.png"/><Relationship Id="rId27" Type="http://schemas.openxmlformats.org/officeDocument/2006/relationships/image" Target="../media/image144.png"/><Relationship Id="rId30" Type="http://schemas.openxmlformats.org/officeDocument/2006/relationships/image" Target="../media/image147.png"/><Relationship Id="rId35" Type="http://schemas.openxmlformats.org/officeDocument/2006/relationships/image" Target="../media/image152.png"/><Relationship Id="rId43" Type="http://schemas.openxmlformats.org/officeDocument/2006/relationships/image" Target="../media/image160.png"/><Relationship Id="rId8" Type="http://schemas.openxmlformats.org/officeDocument/2006/relationships/image" Target="../media/image125.png"/><Relationship Id="rId3" Type="http://schemas.openxmlformats.org/officeDocument/2006/relationships/image" Target="../media/image91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5" Type="http://schemas.openxmlformats.org/officeDocument/2006/relationships/image" Target="../media/image142.png"/><Relationship Id="rId33" Type="http://schemas.openxmlformats.org/officeDocument/2006/relationships/image" Target="../media/image150.png"/><Relationship Id="rId38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.png"/><Relationship Id="rId21" Type="http://schemas.openxmlformats.org/officeDocument/2006/relationships/image" Target="../media/image181.png"/><Relationship Id="rId34" Type="http://schemas.openxmlformats.org/officeDocument/2006/relationships/image" Target="../media/image194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33" Type="http://schemas.openxmlformats.org/officeDocument/2006/relationships/image" Target="../media/image193.png"/><Relationship Id="rId2" Type="http://schemas.openxmlformats.org/officeDocument/2006/relationships/image" Target="../media/image162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32" Type="http://schemas.openxmlformats.org/officeDocument/2006/relationships/image" Target="../media/image192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31" Type="http://schemas.openxmlformats.org/officeDocument/2006/relationships/image" Target="../media/image191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Relationship Id="rId8" Type="http://schemas.openxmlformats.org/officeDocument/2006/relationships/image" Target="../media/image1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1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2360906" y="2123595"/>
            <a:ext cx="4906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pattern makes another combination of  columns.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You will encounter this in differential/recurrence equations.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8DD531F2-D8AB-3246-899C-F19837B0171B}"/>
              </a:ext>
            </a:extLst>
          </p:cNvPr>
          <p:cNvSpPr/>
          <p:nvPr/>
        </p:nvSpPr>
        <p:spPr>
          <a:xfrm>
            <a:off x="3444485" y="116324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7131EEFF-AA7D-4C4B-960F-4E5E6A4BB113}"/>
              </a:ext>
            </a:extLst>
          </p:cNvPr>
          <p:cNvSpPr/>
          <p:nvPr/>
        </p:nvSpPr>
        <p:spPr>
          <a:xfrm>
            <a:off x="3343027" y="104228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FCDFB536-D266-0846-A831-41BD88B23D7A}"/>
              </a:ext>
            </a:extLst>
          </p:cNvPr>
          <p:cNvSpPr/>
          <p:nvPr/>
        </p:nvSpPr>
        <p:spPr>
          <a:xfrm flipH="1">
            <a:off x="4033047" y="104228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14BD51C3-1866-9D47-8D3A-670051BBAFD0}"/>
              </a:ext>
            </a:extLst>
          </p:cNvPr>
          <p:cNvSpPr/>
          <p:nvPr/>
        </p:nvSpPr>
        <p:spPr>
          <a:xfrm>
            <a:off x="3694606" y="1404632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32DFD74-1FB3-854C-96E9-2A7AAE95508A}"/>
              </a:ext>
            </a:extLst>
          </p:cNvPr>
          <p:cNvSpPr/>
          <p:nvPr/>
        </p:nvSpPr>
        <p:spPr>
          <a:xfrm>
            <a:off x="3931946" y="1646018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DB6F6F52-E756-2A47-9D07-9087B0BBB73B}"/>
              </a:ext>
            </a:extLst>
          </p:cNvPr>
          <p:cNvGrpSpPr/>
          <p:nvPr/>
        </p:nvGrpSpPr>
        <p:grpSpPr>
          <a:xfrm>
            <a:off x="2434649" y="1045770"/>
            <a:ext cx="776558" cy="799888"/>
            <a:chOff x="1000256" y="3453676"/>
            <a:chExt cx="647132" cy="666573"/>
          </a:xfrm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7CDCE93A-5C36-BB43-A583-FED5247FDEC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BA988D5-E690-CC46-A757-67F45FD6EA8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CEF21ADE-2892-5142-A314-855F50C04BE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B08AE6F2-BBBD-FB4E-840C-F6F9DEDBB9F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AEDEE141-CFF8-BC42-8B56-333C171F010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/>
              <p:nvPr/>
            </p:nvSpPr>
            <p:spPr>
              <a:xfrm>
                <a:off x="4676632" y="1038154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632" y="1038154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円/楕円 157">
            <a:extLst>
              <a:ext uri="{FF2B5EF4-FFF2-40B4-BE49-F238E27FC236}">
                <a16:creationId xmlns:a16="http://schemas.microsoft.com/office/drawing/2014/main" id="{BB7F4E47-C62D-E645-B96F-180C652ACE61}"/>
              </a:ext>
            </a:extLst>
          </p:cNvPr>
          <p:cNvSpPr/>
          <p:nvPr/>
        </p:nvSpPr>
        <p:spPr>
          <a:xfrm>
            <a:off x="4408917" y="1150826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FDBACC7-901C-CB4D-9E4D-360639F88069}"/>
              </a:ext>
            </a:extLst>
          </p:cNvPr>
          <p:cNvGrpSpPr/>
          <p:nvPr/>
        </p:nvGrpSpPr>
        <p:grpSpPr>
          <a:xfrm>
            <a:off x="4307461" y="1029863"/>
            <a:ext cx="287886" cy="799888"/>
            <a:chOff x="2993085" y="107794"/>
            <a:chExt cx="128452" cy="356903"/>
          </a:xfrm>
        </p:grpSpPr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27714CA3-068A-AA49-BC38-EB0DF2061E8A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左大かっこ 160">
              <a:extLst>
                <a:ext uri="{FF2B5EF4-FFF2-40B4-BE49-F238E27FC236}">
                  <a16:creationId xmlns:a16="http://schemas.microsoft.com/office/drawing/2014/main" id="{D03A0F85-BE08-3D43-9771-EF493F2081CB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2" name="円/楕円 161">
            <a:extLst>
              <a:ext uri="{FF2B5EF4-FFF2-40B4-BE49-F238E27FC236}">
                <a16:creationId xmlns:a16="http://schemas.microsoft.com/office/drawing/2014/main" id="{BA0F5229-BABD-0344-853E-6F1EE102FF78}"/>
              </a:ext>
            </a:extLst>
          </p:cNvPr>
          <p:cNvSpPr/>
          <p:nvPr/>
        </p:nvSpPr>
        <p:spPr>
          <a:xfrm>
            <a:off x="4408917" y="1392211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3" name="円/楕円 162">
            <a:extLst>
              <a:ext uri="{FF2B5EF4-FFF2-40B4-BE49-F238E27FC236}">
                <a16:creationId xmlns:a16="http://schemas.microsoft.com/office/drawing/2014/main" id="{11AD8538-EB7F-CA49-B870-F9C9A4DB7432}"/>
              </a:ext>
            </a:extLst>
          </p:cNvPr>
          <p:cNvSpPr/>
          <p:nvPr/>
        </p:nvSpPr>
        <p:spPr>
          <a:xfrm>
            <a:off x="4408917" y="1633597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2487179" y="2782916"/>
                <a:ext cx="5851923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𝑋𝐷</m:t>
                    </m:r>
                    <m:r>
                      <a:rPr kumimoji="0" lang="en-US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79" y="2782916"/>
                <a:ext cx="5851923" cy="749564"/>
              </a:xfrm>
              <a:prstGeom prst="rect">
                <a:avLst/>
              </a:prstGeom>
              <a:blipFill>
                <a:blip r:embed="rId3"/>
                <a:stretch>
                  <a:fillRect l="-1082" b="-6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2136C69A-0358-FC4A-BB60-2811235E295F}"/>
              </a:ext>
            </a:extLst>
          </p:cNvPr>
          <p:cNvSpPr/>
          <p:nvPr/>
        </p:nvSpPr>
        <p:spPr>
          <a:xfrm>
            <a:off x="5411924" y="103232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4" name="円/楕円 223">
            <a:extLst>
              <a:ext uri="{FF2B5EF4-FFF2-40B4-BE49-F238E27FC236}">
                <a16:creationId xmlns:a16="http://schemas.microsoft.com/office/drawing/2014/main" id="{18D3E54A-887D-A447-8B66-A6C26A006515}"/>
              </a:ext>
            </a:extLst>
          </p:cNvPr>
          <p:cNvSpPr/>
          <p:nvPr/>
        </p:nvSpPr>
        <p:spPr>
          <a:xfrm>
            <a:off x="5259467" y="116324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5" name="円/楕円 224">
            <a:extLst>
              <a:ext uri="{FF2B5EF4-FFF2-40B4-BE49-F238E27FC236}">
                <a16:creationId xmlns:a16="http://schemas.microsoft.com/office/drawing/2014/main" id="{C60FBBD1-D109-E84B-8830-0EA12EF49B46}"/>
              </a:ext>
            </a:extLst>
          </p:cNvPr>
          <p:cNvSpPr/>
          <p:nvPr/>
        </p:nvSpPr>
        <p:spPr>
          <a:xfrm>
            <a:off x="5151169" y="1156884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6" name="左大かっこ 225">
            <a:extLst>
              <a:ext uri="{FF2B5EF4-FFF2-40B4-BE49-F238E27FC236}">
                <a16:creationId xmlns:a16="http://schemas.microsoft.com/office/drawing/2014/main" id="{F3170EEB-BDCC-964C-B78C-4DA954B3E3A2}"/>
              </a:ext>
            </a:extLst>
          </p:cNvPr>
          <p:cNvSpPr/>
          <p:nvPr/>
        </p:nvSpPr>
        <p:spPr>
          <a:xfrm>
            <a:off x="5360996" y="99132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7" name="左大かっこ 226">
            <a:extLst>
              <a:ext uri="{FF2B5EF4-FFF2-40B4-BE49-F238E27FC236}">
                <a16:creationId xmlns:a16="http://schemas.microsoft.com/office/drawing/2014/main" id="{B0D6E031-EDAF-2A4E-B566-4EAFBF3CA026}"/>
              </a:ext>
            </a:extLst>
          </p:cNvPr>
          <p:cNvSpPr/>
          <p:nvPr/>
        </p:nvSpPr>
        <p:spPr>
          <a:xfrm flipH="1">
            <a:off x="5531915" y="99228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F3124D6E-6F1E-2F46-B928-5BD7D5877AC8}"/>
              </a:ext>
            </a:extLst>
          </p:cNvPr>
          <p:cNvSpPr/>
          <p:nvPr/>
        </p:nvSpPr>
        <p:spPr>
          <a:xfrm>
            <a:off x="6198846" y="103232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9" name="円/楕円 228">
            <a:extLst>
              <a:ext uri="{FF2B5EF4-FFF2-40B4-BE49-F238E27FC236}">
                <a16:creationId xmlns:a16="http://schemas.microsoft.com/office/drawing/2014/main" id="{4F22D50A-0D2C-5247-AF8F-B2E53A09C51F}"/>
              </a:ext>
            </a:extLst>
          </p:cNvPr>
          <p:cNvSpPr/>
          <p:nvPr/>
        </p:nvSpPr>
        <p:spPr>
          <a:xfrm>
            <a:off x="6046389" y="116324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0" name="円/楕円 229">
            <a:extLst>
              <a:ext uri="{FF2B5EF4-FFF2-40B4-BE49-F238E27FC236}">
                <a16:creationId xmlns:a16="http://schemas.microsoft.com/office/drawing/2014/main" id="{EF81F49B-B69D-044C-A454-15AB25AA338C}"/>
              </a:ext>
            </a:extLst>
          </p:cNvPr>
          <p:cNvSpPr/>
          <p:nvPr/>
        </p:nvSpPr>
        <p:spPr>
          <a:xfrm>
            <a:off x="5938090" y="1156884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1" name="左大かっこ 230">
            <a:extLst>
              <a:ext uri="{FF2B5EF4-FFF2-40B4-BE49-F238E27FC236}">
                <a16:creationId xmlns:a16="http://schemas.microsoft.com/office/drawing/2014/main" id="{34EA694C-2AD5-1340-B507-05BDF5AF11F2}"/>
              </a:ext>
            </a:extLst>
          </p:cNvPr>
          <p:cNvSpPr/>
          <p:nvPr/>
        </p:nvSpPr>
        <p:spPr>
          <a:xfrm>
            <a:off x="6147918" y="99132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2" name="左大かっこ 231">
            <a:extLst>
              <a:ext uri="{FF2B5EF4-FFF2-40B4-BE49-F238E27FC236}">
                <a16:creationId xmlns:a16="http://schemas.microsoft.com/office/drawing/2014/main" id="{224681F8-996B-F540-A0CA-B8E5F0133528}"/>
              </a:ext>
            </a:extLst>
          </p:cNvPr>
          <p:cNvSpPr/>
          <p:nvPr/>
        </p:nvSpPr>
        <p:spPr>
          <a:xfrm flipH="1">
            <a:off x="6318836" y="99228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/>
              <p:nvPr/>
            </p:nvSpPr>
            <p:spPr>
              <a:xfrm>
                <a:off x="5534724" y="1023184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724" y="1023184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20C41F97-7DAC-034F-9F13-123E7C0B996A}"/>
              </a:ext>
            </a:extLst>
          </p:cNvPr>
          <p:cNvSpPr/>
          <p:nvPr/>
        </p:nvSpPr>
        <p:spPr>
          <a:xfrm>
            <a:off x="6987247" y="102986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5" name="円/楕円 234">
            <a:extLst>
              <a:ext uri="{FF2B5EF4-FFF2-40B4-BE49-F238E27FC236}">
                <a16:creationId xmlns:a16="http://schemas.microsoft.com/office/drawing/2014/main" id="{6049C2C5-6BFF-AA44-B029-B5CB79D0CF1E}"/>
              </a:ext>
            </a:extLst>
          </p:cNvPr>
          <p:cNvSpPr/>
          <p:nvPr/>
        </p:nvSpPr>
        <p:spPr>
          <a:xfrm>
            <a:off x="6834790" y="116078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6" name="円/楕円 235">
            <a:extLst>
              <a:ext uri="{FF2B5EF4-FFF2-40B4-BE49-F238E27FC236}">
                <a16:creationId xmlns:a16="http://schemas.microsoft.com/office/drawing/2014/main" id="{5834CE52-57B0-CA48-9900-3C57D084A1F5}"/>
              </a:ext>
            </a:extLst>
          </p:cNvPr>
          <p:cNvSpPr/>
          <p:nvPr/>
        </p:nvSpPr>
        <p:spPr>
          <a:xfrm>
            <a:off x="6726491" y="1154420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7" name="左大かっこ 236">
            <a:extLst>
              <a:ext uri="{FF2B5EF4-FFF2-40B4-BE49-F238E27FC236}">
                <a16:creationId xmlns:a16="http://schemas.microsoft.com/office/drawing/2014/main" id="{B0C23365-5257-4B4D-B38E-EF6211FE56B3}"/>
              </a:ext>
            </a:extLst>
          </p:cNvPr>
          <p:cNvSpPr/>
          <p:nvPr/>
        </p:nvSpPr>
        <p:spPr>
          <a:xfrm>
            <a:off x="6936319" y="98886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8" name="左大かっこ 237">
            <a:extLst>
              <a:ext uri="{FF2B5EF4-FFF2-40B4-BE49-F238E27FC236}">
                <a16:creationId xmlns:a16="http://schemas.microsoft.com/office/drawing/2014/main" id="{B7A27928-5DA2-B74D-B15C-83F1426DB112}"/>
              </a:ext>
            </a:extLst>
          </p:cNvPr>
          <p:cNvSpPr/>
          <p:nvPr/>
        </p:nvSpPr>
        <p:spPr>
          <a:xfrm flipH="1">
            <a:off x="7107237" y="98982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/>
              <p:nvPr/>
            </p:nvSpPr>
            <p:spPr>
              <a:xfrm>
                <a:off x="6336390" y="1028734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90" y="1028734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円/楕円 81">
            <a:extLst>
              <a:ext uri="{FF2B5EF4-FFF2-40B4-BE49-F238E27FC236}">
                <a16:creationId xmlns:a16="http://schemas.microsoft.com/office/drawing/2014/main" id="{7AF26637-6B89-3C4A-B9E7-23AE300D43A1}"/>
              </a:ext>
            </a:extLst>
          </p:cNvPr>
          <p:cNvSpPr/>
          <p:nvPr/>
        </p:nvSpPr>
        <p:spPr>
          <a:xfrm>
            <a:off x="1517111" y="1035683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3444485" y="41754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3343027" y="405445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4033047" y="405446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3694606" y="441680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3931946" y="465819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2434649" y="4057943"/>
            <a:ext cx="776558" cy="799888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4250617" y="404787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4960104" y="404787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4570483" y="4095084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4570483" y="432068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4570483" y="386706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5713177" y="41210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5724880" y="41239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5673766" y="4057943"/>
            <a:ext cx="809344" cy="799888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5997588" y="38542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5567590" y="42266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7025322" y="4103952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7294550" y="410681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6985911" y="4040810"/>
            <a:ext cx="809344" cy="799888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7309733" y="40946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6879735" y="420951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8306224" y="41018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8855372" y="41047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8266812" y="4038743"/>
            <a:ext cx="809344" cy="799888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8590634" y="4372482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8160637" y="42074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kumimoji="0" lang="el-GR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blipFill>
                <a:blip r:embed="rId5"/>
                <a:stretch>
                  <a:fillRect l="-1230" t="-1429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2327314" y="5029063"/>
            <a:ext cx="432817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matrix is broken down to a sum of rank 1 matrices,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 in singular value/eigenvalue decomposition.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1542739" y="4036038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blipFill>
                <a:blip r:embed="rId2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5290168" y="1503190"/>
            <a:ext cx="1115711" cy="736208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1777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6154869" y="3305458"/>
            <a:ext cx="713238" cy="719899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5290167" y="3336693"/>
            <a:ext cx="698903" cy="719899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5290168" y="4198657"/>
            <a:ext cx="2365129" cy="728964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5289526" y="5071129"/>
            <a:ext cx="1913311" cy="731706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7980610" y="1515469"/>
            <a:ext cx="276514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8061228" y="2373860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8061230" y="3285469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blipFill>
                <a:blip r:embed="rId3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blipFill>
                <a:blip r:embed="rId4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888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blipFill>
                <a:blip r:embed="rId5"/>
                <a:stretch>
                  <a:fillRect l="-4396"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744960" y="1293445"/>
            <a:ext cx="7111272" cy="967334"/>
            <a:chOff x="751644" y="2740619"/>
            <a:chExt cx="5926060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219863" y="3136732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6137759" y="2986998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4277E6C-B1AA-B847-9095-5066E39B4ECD}"/>
              </a:ext>
            </a:extLst>
          </p:cNvPr>
          <p:cNvGrpSpPr/>
          <p:nvPr/>
        </p:nvGrpSpPr>
        <p:grpSpPr>
          <a:xfrm>
            <a:off x="9264281" y="4382188"/>
            <a:ext cx="647934" cy="609493"/>
            <a:chOff x="5145013" y="4029582"/>
            <a:chExt cx="539945" cy="507911"/>
          </a:xfrm>
        </p:grpSpPr>
        <p:sp>
          <p:nvSpPr>
            <p:cNvPr id="354" name="円/楕円 353">
              <a:extLst>
                <a:ext uri="{FF2B5EF4-FFF2-40B4-BE49-F238E27FC236}">
                  <a16:creationId xmlns:a16="http://schemas.microsoft.com/office/drawing/2014/main" id="{2F241463-E98B-AA47-8FD8-A7399216F462}"/>
                </a:ext>
              </a:extLst>
            </p:cNvPr>
            <p:cNvSpPr/>
            <p:nvPr/>
          </p:nvSpPr>
          <p:spPr>
            <a:xfrm>
              <a:off x="5231956" y="417749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D697031C-D738-6646-B868-E76A8862228A}"/>
                </a:ext>
              </a:extLst>
            </p:cNvPr>
            <p:cNvSpPr txBox="1"/>
            <p:nvPr/>
          </p:nvSpPr>
          <p:spPr>
            <a:xfrm>
              <a:off x="5145013" y="4029582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4656241" y="4567594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4125057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4125057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4375178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4375178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4023730" y="454465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4488166" y="4534569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5920534" y="4635702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5385577" y="4554665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4720002" y="462042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4725082" y="482954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6038663" y="459706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7073515" y="462719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7191643" y="458855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5924780" y="485958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6042908" y="482094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7077760" y="4851078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7195889" y="481244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5819675" y="4547685"/>
            <a:ext cx="77006" cy="4881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7919887" y="4534643"/>
            <a:ext cx="70770" cy="52082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2729459" y="4548995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3458795" y="453606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2793220" y="4601829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2798299" y="4810942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1634183" y="1402399"/>
            <a:ext cx="7851620" cy="1151949"/>
            <a:chOff x="1634183" y="1402399"/>
            <a:chExt cx="7851620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1634183" y="1745674"/>
              <a:ext cx="809344" cy="799888"/>
              <a:chOff x="972457" y="2663064"/>
              <a:chExt cx="674453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948349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349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6247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7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0" y="1722402"/>
              <a:ext cx="809344" cy="799888"/>
              <a:chOff x="1462419" y="107793"/>
              <a:chExt cx="361125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9227659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9133856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9014753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815503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732537" y="1743194"/>
              <a:ext cx="792486" cy="799888"/>
              <a:chOff x="1757238" y="3450771"/>
              <a:chExt cx="660405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693317" y="1740380"/>
              <a:ext cx="792486" cy="799888"/>
              <a:chOff x="1757238" y="3450771"/>
              <a:chExt cx="660405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8052794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8286029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8013650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650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880580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580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1877655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655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9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587163" cy="1136476"/>
            <a:chOff x="1640674" y="4801288"/>
            <a:chExt cx="5587163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3" y="5105818"/>
              <a:ext cx="809344" cy="799888"/>
              <a:chOff x="1462419" y="107793"/>
              <a:chExt cx="361125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113433" y="1784480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433" y="1784480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4302874" y="1749774"/>
            <a:ext cx="792486" cy="799888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3342094" y="1784480"/>
            <a:ext cx="776558" cy="799888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2095500" y="1765892"/>
            <a:ext cx="776558" cy="799888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8661174" y="175668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5878114" y="180524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5722811" y="175668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8866457" y="174977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5774065" y="1944000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6573239" y="179253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239" y="179253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6573239" y="179846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6469190" y="193722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7023068" y="178586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6919019" y="1924619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7796549" y="17725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549" y="17725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7796549" y="177849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7692500" y="1917246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8246378" y="176589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8142329" y="1904644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8245595" y="178992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595" y="1789923"/>
                <a:ext cx="506561" cy="332399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8591375" y="192201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9422880" y="1899492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9321450" y="1720052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5707957" y="1414997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57" y="1414997"/>
                <a:ext cx="482120" cy="3508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6572005" y="1408905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05" y="1408905"/>
                <a:ext cx="482120" cy="3508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8026743" y="1400726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43" y="1400726"/>
                <a:ext cx="482120" cy="350865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A2E7BD4-6607-A579-A0BA-9C90F7D18C01}"/>
              </a:ext>
            </a:extLst>
          </p:cNvPr>
          <p:cNvGrpSpPr/>
          <p:nvPr/>
        </p:nvGrpSpPr>
        <p:grpSpPr>
          <a:xfrm>
            <a:off x="2073758" y="2893281"/>
            <a:ext cx="7895626" cy="1019708"/>
            <a:chOff x="525331" y="1322919"/>
            <a:chExt cx="7895626" cy="1019708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10BE5C03-6E00-2487-7E58-85DC9994C6B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F393A89-26FA-815B-1602-B1988D0328E9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D7C64150-B391-2DA7-4C9A-B4E776FD2CC7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58A8CD8B-5A8D-A932-4DA4-CB4950C077C0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6777BB2A-3E86-2005-B3AC-830B24D942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FCDF7D39-60F6-92AD-91BC-68B4C0E5BCB0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46CB489B-CF6C-7624-D36F-D8085209730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2127B9DD-0089-0829-CDAD-0F7B00872CB9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7" name="左大かっこ 116">
                <a:extLst>
                  <a:ext uri="{FF2B5EF4-FFF2-40B4-BE49-F238E27FC236}">
                    <a16:creationId xmlns:a16="http://schemas.microsoft.com/office/drawing/2014/main" id="{0E156E95-E7A0-97F7-0F07-CC0FBCC9B283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8" name="左大かっこ 117">
                <a:extLst>
                  <a:ext uri="{FF2B5EF4-FFF2-40B4-BE49-F238E27FC236}">
                    <a16:creationId xmlns:a16="http://schemas.microsoft.com/office/drawing/2014/main" id="{83866AA9-A5E7-A979-8915-8E2FA08DCCF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F8D3E90-9663-B08B-DB04-97E255D24C85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F82D4BE-538E-8278-4D4F-E35BBB606B02}"/>
                    </a:ext>
                  </a:extLst>
                </p:cNvPr>
                <p:cNvSpPr txBox="1"/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F82D4BE-538E-8278-4D4F-E35BBB606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8C212B78-23A5-05B4-FAF4-91D094339ED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0" name="左大かっこ 69">
              <a:extLst>
                <a:ext uri="{FF2B5EF4-FFF2-40B4-BE49-F238E27FC236}">
                  <a16:creationId xmlns:a16="http://schemas.microsoft.com/office/drawing/2014/main" id="{C792C0A6-2384-1204-6ED8-E038A4593A08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255DFD9-89E5-6317-FE3F-8AB2D9D3A379}"/>
                    </a:ext>
                  </a:extLst>
                </p:cNvPr>
                <p:cNvSpPr txBox="1"/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255DFD9-89E5-6317-FE3F-8AB2D9D3A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9A818D4-701F-E2DF-051E-94B942336BC2}"/>
                    </a:ext>
                  </a:extLst>
                </p:cNvPr>
                <p:cNvSpPr txBox="1"/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9A818D4-701F-E2DF-051E-94B94233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74F74D6F-0C24-5941-F5DE-5446056A8A88}"/>
                </a:ext>
              </a:extLst>
            </p:cNvPr>
            <p:cNvGrpSpPr/>
            <p:nvPr/>
          </p:nvGrpSpPr>
          <p:grpSpPr>
            <a:xfrm>
              <a:off x="525331" y="1665329"/>
              <a:ext cx="674453" cy="666573"/>
              <a:chOff x="972457" y="2663064"/>
              <a:chExt cx="674453" cy="666573"/>
            </a:xfrm>
          </p:grpSpPr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B45D7C38-0FEF-380C-4791-A6FE814AD14B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F3701C3D-3619-087A-5A5D-FEC3F56E94BC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13" name="左大かっこ 112">
                  <a:extLst>
                    <a:ext uri="{FF2B5EF4-FFF2-40B4-BE49-F238E27FC236}">
                      <a16:creationId xmlns:a16="http://schemas.microsoft.com/office/drawing/2014/main" id="{B9BA7838-1B8C-3097-B4C9-79520014CF8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4" name="左大かっこ 113">
                  <a:extLst>
                    <a:ext uri="{FF2B5EF4-FFF2-40B4-BE49-F238E27FC236}">
                      <a16:creationId xmlns:a16="http://schemas.microsoft.com/office/drawing/2014/main" id="{DFE2A78C-ABE4-FF05-8541-D3C47687C12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83B4592-082B-C797-156F-6EFE8EB6BCB2}"/>
                    </a:ext>
                  </a:extLst>
                </p:cNvPr>
                <p:cNvSpPr txBox="1"/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83B4592-082B-C797-156F-6EFE8EB6B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AC3409AF-F866-0566-50E7-B573448AC493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2E77568F-4B6E-21E3-1A38-43514E3DEA9C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DE17B1BA-5B52-FEE3-E9A1-CC9598A7ECE9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37357034-E8D4-0E37-538B-45367DD8E4EA}"/>
                </a:ext>
              </a:extLst>
            </p:cNvPr>
            <p:cNvGrpSpPr/>
            <p:nvPr/>
          </p:nvGrpSpPr>
          <p:grpSpPr>
            <a:xfrm>
              <a:off x="4609280" y="1673723"/>
              <a:ext cx="762933" cy="666573"/>
              <a:chOff x="4609280" y="1673723"/>
              <a:chExt cx="762933" cy="666573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D92828F7-0B24-FCD6-7A0B-32631DA448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4948305A-3152-7E5C-34D6-E9520B788E0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109" name="左大かっこ 108">
                  <a:extLst>
                    <a:ext uri="{FF2B5EF4-FFF2-40B4-BE49-F238E27FC236}">
                      <a16:creationId xmlns:a16="http://schemas.microsoft.com/office/drawing/2014/main" id="{20D8BF12-F492-2AE2-76CC-ACF93F11D5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7417F719-07F4-F3B5-1D46-01A32699C66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F888B05A-30D3-FEA0-C3F6-74A5C377D0D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A33A13A-A892-DC11-7FF5-EBCBD8CEF194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A8F1AD0F-1182-1342-6428-32874FFC03F7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23164F4B-0573-D63E-F968-F2310BAA705B}"/>
                </a:ext>
              </a:extLst>
            </p:cNvPr>
            <p:cNvGrpSpPr/>
            <p:nvPr/>
          </p:nvGrpSpPr>
          <p:grpSpPr>
            <a:xfrm>
              <a:off x="5703661" y="1673723"/>
              <a:ext cx="762933" cy="666573"/>
              <a:chOff x="4609280" y="1673723"/>
              <a:chExt cx="762933" cy="666573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F865CF6A-2569-5223-947E-25F3286FBD9C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4B97D675-C03E-D403-C822-742E3D0928E2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117A5FDB-D6E1-E12D-E8CA-B603E8F794C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B86BDEA9-0A04-722B-2BEF-E6F14338659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04A38A37-EA20-E1B3-2ED1-0EC6B52D86A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B02B7889-9111-4193-D6C4-99A4452631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5521F1C2-0F5D-9CAF-733F-5BF918F22138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17B38C7C-E880-0F52-FF91-F42FEF6A338D}"/>
                </a:ext>
              </a:extLst>
            </p:cNvPr>
            <p:cNvGrpSpPr/>
            <p:nvPr/>
          </p:nvGrpSpPr>
          <p:grpSpPr>
            <a:xfrm>
              <a:off x="6851853" y="1676054"/>
              <a:ext cx="762933" cy="666573"/>
              <a:chOff x="4609280" y="1673723"/>
              <a:chExt cx="762933" cy="666573"/>
            </a:xfrm>
          </p:grpSpPr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371CEFF0-711F-DB82-74B9-0D7B7D36033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1E72FA45-CABB-7FB9-41C9-06D73ED45BDE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95" name="左大かっこ 94">
                  <a:extLst>
                    <a:ext uri="{FF2B5EF4-FFF2-40B4-BE49-F238E27FC236}">
                      <a16:creationId xmlns:a16="http://schemas.microsoft.com/office/drawing/2014/main" id="{00990A77-5985-4131-5624-EB8988772C0E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C3CB2A90-ECD6-F24C-E409-2EA8929094F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9221BACA-F9F0-2659-3D9A-D8AB5DD79283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F4533238-F4D2-9C48-493E-5C93916F08C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BAAF32E1-1236-5A45-B19F-66DD851D7F66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E7BC1E10-7348-3C1F-BD05-95D68EB00036}"/>
                </a:ext>
              </a:extLst>
            </p:cNvPr>
            <p:cNvSpPr/>
            <p:nvPr/>
          </p:nvSpPr>
          <p:spPr>
            <a:xfrm>
              <a:off x="7941979" y="158124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B814CF7D-619C-E389-5C92-EB3C3082D048}"/>
                </a:ext>
              </a:extLst>
            </p:cNvPr>
            <p:cNvSpPr txBox="1"/>
            <p:nvPr/>
          </p:nvSpPr>
          <p:spPr>
            <a:xfrm>
              <a:off x="7849967" y="1431709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B8F016C8-ABC6-E62B-BF5D-E4F4A2666C78}"/>
                    </a:ext>
                  </a:extLst>
                </p:cNvPr>
                <p:cNvSpPr txBox="1"/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B8F016C8-ABC6-E62B-BF5D-E4F4A2666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971FEA3B-0FC0-BBA8-7897-743CF42CD3D1}"/>
                    </a:ext>
                  </a:extLst>
                </p:cNvPr>
                <p:cNvSpPr txBox="1"/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971FEA3B-0FC0-BBA8-7897-743CF42CD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F2B58DEF-399B-C4CC-8142-737395CFF5ED}"/>
                    </a:ext>
                  </a:extLst>
                </p:cNvPr>
                <p:cNvSpPr txBox="1"/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F2B58DEF-399B-C4CC-8142-737395CFF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9BB4B33-60DF-8FF5-A5B9-781BD0703CA7}"/>
                    </a:ext>
                  </a:extLst>
                </p:cNvPr>
                <p:cNvSpPr txBox="1"/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9BB4B33-60DF-8FF5-A5B9-781BD0703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9B1EC5-21EF-2F2C-9DCF-9A88056B6443}"/>
                    </a:ext>
                  </a:extLst>
                </p:cNvPr>
                <p:cNvSpPr/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9B1EC5-21EF-2F2C-9DCF-9A88056B64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2A5737B-F100-3FDF-7653-3D1A373D2B1F}"/>
                    </a:ext>
                  </a:extLst>
                </p:cNvPr>
                <p:cNvSpPr/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2A5737B-F100-3FDF-7653-3D1A373D2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3A9DC28-5407-A057-6A88-6DC1CC391ADB}"/>
                    </a:ext>
                  </a:extLst>
                </p:cNvPr>
                <p:cNvSpPr/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3A9DC28-5407-A057-6A88-6DC1CC391A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673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8842993" y="1807514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8741563" y="1628074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5516888" y="193790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88" y="193790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6876288" y="19334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88" y="19334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2238131" y="1952279"/>
            <a:ext cx="540005" cy="799888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6179587" y="1891733"/>
            <a:ext cx="646175" cy="799888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6323654" y="1964378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7410105" y="1891731"/>
            <a:ext cx="646175" cy="799888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7543539" y="1966586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3271824" y="1939163"/>
            <a:ext cx="2125901" cy="813006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68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6158048" y="1520728"/>
                <a:ext cx="800296" cy="359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048" y="1520728"/>
                <a:ext cx="800296" cy="359201"/>
              </a:xfrm>
              <a:prstGeom prst="rect">
                <a:avLst/>
              </a:prstGeom>
              <a:blipFill>
                <a:blip r:embed="rId9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7267805" y="1525576"/>
                <a:ext cx="800296" cy="359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05" y="1525576"/>
                <a:ext cx="800296" cy="359714"/>
              </a:xfrm>
              <a:prstGeom prst="rect">
                <a:avLst/>
              </a:prstGeom>
              <a:blipFill>
                <a:blip r:embed="rId10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22C1EEF-B340-DFE8-0D49-B2AD60F89F8B}"/>
              </a:ext>
            </a:extLst>
          </p:cNvPr>
          <p:cNvSpPr txBox="1"/>
          <p:nvPr/>
        </p:nvSpPr>
        <p:spPr>
          <a:xfrm>
            <a:off x="5581074" y="3880698"/>
            <a:ext cx="13042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2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 column vectors</a:t>
            </a:r>
          </a:p>
          <a:p>
            <a:pPr defTabSz="548640">
              <a:defRPr/>
            </a:pPr>
            <a:r>
              <a:rPr lang="en-US" altLang="ja-JP" sz="126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with</a:t>
            </a:r>
            <a:r>
              <a:rPr lang="en-US" altLang="ja-JP" sz="12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 3 numbers</a:t>
            </a:r>
            <a:endParaRPr lang="ja-JP" altLang="en-US" sz="12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F01CD15-6221-156D-2296-3109D4D41123}"/>
              </a:ext>
            </a:extLst>
          </p:cNvPr>
          <p:cNvSpPr txBox="1"/>
          <p:nvPr/>
        </p:nvSpPr>
        <p:spPr>
          <a:xfrm>
            <a:off x="6922531" y="3864722"/>
            <a:ext cx="121264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2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 row vectors</a:t>
            </a:r>
          </a:p>
          <a:p>
            <a:pPr defTabSz="548640">
              <a:defRPr/>
            </a:pPr>
            <a:r>
              <a:rPr lang="en-US" altLang="ja-JP" sz="12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lang="en-US" altLang="ja-JP" sz="126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ith</a:t>
            </a:r>
            <a:r>
              <a:rPr lang="en-US" altLang="ja-JP" sz="12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 2 numbers</a:t>
            </a:r>
            <a:endParaRPr lang="ja-JP" altLang="en-US" sz="12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6428882-4AC7-91DC-6123-04F6DC88C6B4}"/>
              </a:ext>
            </a:extLst>
          </p:cNvPr>
          <p:cNvSpPr txBox="1"/>
          <p:nvPr/>
        </p:nvSpPr>
        <p:spPr>
          <a:xfrm>
            <a:off x="4630351" y="3886463"/>
            <a:ext cx="88402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2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6 numbers</a:t>
            </a:r>
            <a:endParaRPr lang="ja-JP" altLang="en-US" sz="12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1F8F35E-C77E-D2D1-1A2C-007F4D5A6A6F}"/>
              </a:ext>
            </a:extLst>
          </p:cNvPr>
          <p:cNvSpPr txBox="1"/>
          <p:nvPr/>
        </p:nvSpPr>
        <p:spPr>
          <a:xfrm>
            <a:off x="3754234" y="3887380"/>
            <a:ext cx="72660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2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 matrix</a:t>
            </a:r>
            <a:endParaRPr lang="ja-JP" altLang="en-US" sz="12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1352AB0-1CF1-C2FC-1FCF-13FBA29265F8}"/>
              </a:ext>
            </a:extLst>
          </p:cNvPr>
          <p:cNvGrpSpPr/>
          <p:nvPr/>
        </p:nvGrpSpPr>
        <p:grpSpPr>
          <a:xfrm>
            <a:off x="3918707" y="1417181"/>
            <a:ext cx="3642614" cy="2116782"/>
            <a:chOff x="2757589" y="1180984"/>
            <a:chExt cx="3035512" cy="176398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1F38738-6F41-6684-032E-77B67FEC5B04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D54FC6EF-FF1F-F94B-4977-8F162F7397E0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1AAE1C62-0527-402B-6297-D9CEE2772753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6BCDB3E9-88EB-4415-8930-004E9E6E8EBB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E971B016-C1B0-EDB5-AF14-C78A25A50BFE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104" name="円/楕円 103">
                  <a:extLst>
                    <a:ext uri="{FF2B5EF4-FFF2-40B4-BE49-F238E27FC236}">
                      <a16:creationId xmlns:a16="http://schemas.microsoft.com/office/drawing/2014/main" id="{04DEDB1C-4489-1CCB-FACD-82D3DC20BC14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5575FB27-679F-97DD-9AE2-B0180B06F50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6" name="円/楕円 105">
                  <a:extLst>
                    <a:ext uri="{FF2B5EF4-FFF2-40B4-BE49-F238E27FC236}">
                      <a16:creationId xmlns:a16="http://schemas.microsoft.com/office/drawing/2014/main" id="{377CCE33-C380-C280-0B48-EBF71E6B67E0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0F74FE8-00C1-6D79-F820-B82AB5888D96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5374F638-14A7-7F9C-5F74-FE7D10D9FEEE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9" name="円/楕円 108">
                  <a:extLst>
                    <a:ext uri="{FF2B5EF4-FFF2-40B4-BE49-F238E27FC236}">
                      <a16:creationId xmlns:a16="http://schemas.microsoft.com/office/drawing/2014/main" id="{0D872495-DF4D-4EB3-705E-75E4FB5B851D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D8263662-5E9A-1CE2-28DC-9F5A8340C185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FFF3D4E4-C71A-6D0E-6648-D46FD1689DAB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CC409B71-B211-3B99-5D88-32688E8EF32B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24AE2F4-92D0-D76D-067D-6F5A43B11D5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71ABA84B-24A0-1C31-E705-88D14D16A38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1C2ACCEF-A8C3-E84C-F097-D3C6A9FFE07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785E975F-E5F3-675E-E693-1AA9E11C1B5D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43C5A9E0-2932-FE1F-AA72-E99E6AF3C1B9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71DEE4E5-C1F9-2E1F-7A34-D4E631603F38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3BCCA652-53B8-4872-273E-6034BE7A9DF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8DB272AF-8A93-5A9E-676D-C44F4AD9CE1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9A42104-E4FC-1DC4-7291-7DBB8B6E87FE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639435F3-1C4C-0FBB-8E66-87802BCF2CC4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90" name="左大かっこ 89">
                  <a:extLst>
                    <a:ext uri="{FF2B5EF4-FFF2-40B4-BE49-F238E27FC236}">
                      <a16:creationId xmlns:a16="http://schemas.microsoft.com/office/drawing/2014/main" id="{0DCDA10C-3F9C-35E6-D450-E54D436C0BF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1" name="左大かっこ 90">
                  <a:extLst>
                    <a:ext uri="{FF2B5EF4-FFF2-40B4-BE49-F238E27FC236}">
                      <a16:creationId xmlns:a16="http://schemas.microsoft.com/office/drawing/2014/main" id="{D86D9D62-48F2-DBEA-BB36-576CD5CE6C78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9C0A734-FAF7-ECA8-2CBD-24A07CBEF92A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86C6946D-E4E0-FF7B-8E7E-BB8CA6268062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CD09C45-CE4B-1C30-EB60-CE351B021471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06BF6ED-5C9C-2A76-8E3D-F025F54B836B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60D1D26-C009-AB8A-374A-CC0321C546FA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3D0DC31-E562-3E36-4B65-3BF0779F7A26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BD6AEB9-CBEE-64BD-8E0C-61A949C9F4AE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496132E9-D487-CFD3-2AB5-535391FA1629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7DD1F06B-CD74-D556-68D6-B85BD90F42D0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0FD47725-D4D3-3654-D23E-7AFEB245BC1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33577983-D5BD-7FFA-A98F-EBBD43996FA7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22A9581-1627-596C-A3E2-A1C6E816902A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C2D12C38-74B6-2B10-4FEB-9978C067DBBE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003BFB0A-E7CB-2F75-7FDC-EEADEA793D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8A23CAAC-9659-396A-5491-602D4B6ED133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2B69D067-48BA-B8CF-0FE6-8E3EA1C32705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13CF7277-97C9-C350-C65D-D47786B96CDA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03687065-9687-A400-186C-FFFD6B8831EF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altLang="ja-JP" sz="2160" b="1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lang="ja-JP" altLang="en-US" sz="2160" b="1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blipFill>
                  <a:blip r:embed="rId5"/>
                  <a:stretch>
                    <a:fillRect l="-2985" t="-5634" b="-211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5023365" y="2985961"/>
            <a:ext cx="2117611" cy="20928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71531" y="3970930"/>
            <a:ext cx="2219431" cy="509148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5018163" y="2713605"/>
            <a:ext cx="3405364" cy="26348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780748" y="3343361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318412" y="2673024"/>
            <a:ext cx="1029449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Symmetric</a:t>
            </a:r>
            <a:endParaRPr lang="ja-JP" altLang="en-US" sz="1259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098159" y="3460250"/>
            <a:ext cx="1070678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Orthogonal</a:t>
            </a:r>
            <a:endParaRPr lang="ja-JP" altLang="en-US" sz="1259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55031" y="2967939"/>
            <a:ext cx="121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dirty="0"/>
              <a:t>Positive</a:t>
            </a:r>
            <a:br>
              <a:rPr lang="en-US" altLang="ja-JP" dirty="0"/>
            </a:br>
            <a:r>
              <a:rPr lang="en-US" altLang="ja-JP" dirty="0"/>
              <a:t>Semidefinite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584513" y="4227173"/>
            <a:ext cx="874214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Diagonal</a:t>
            </a:r>
            <a:endParaRPr lang="ja-JP" altLang="en-US" sz="1259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516693"/>
            <a:ext cx="6367277" cy="31066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658167" y="2511221"/>
            <a:ext cx="758541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Normal</a:t>
            </a:r>
            <a:endParaRPr lang="ja-JP" altLang="en-US" sz="125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120235" y="335972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35" y="3359726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/>
              <p:nvPr/>
            </p:nvSpPr>
            <p:spPr>
              <a:xfrm>
                <a:off x="5537850" y="3993571"/>
                <a:ext cx="181591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6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260" b="1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50" y="3993571"/>
                <a:ext cx="181591" cy="1938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456024" y="4436142"/>
            <a:ext cx="909740" cy="4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Positive</a:t>
            </a:r>
          </a:p>
          <a:p>
            <a:r>
              <a:rPr lang="en-US" altLang="ja-JP" sz="1259" dirty="0"/>
              <a:t>Definite</a:t>
            </a:r>
            <a:endParaRPr lang="ja-JP" altLang="en-US" sz="125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blipFill>
                <a:blip r:embed="rId5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blipFill>
                <a:blip r:embed="rId6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F850089-0380-0B47-B5AA-32EAB56AE0A5}"/>
                  </a:ext>
                </a:extLst>
              </p:cNvPr>
              <p:cNvSpPr txBox="1"/>
              <p:nvPr/>
            </p:nvSpPr>
            <p:spPr>
              <a:xfrm>
                <a:off x="6910061" y="2917945"/>
                <a:ext cx="71905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F850089-0380-0B47-B5AA-32EAB56AE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061" y="2917945"/>
                <a:ext cx="719050" cy="152349"/>
              </a:xfrm>
              <a:prstGeom prst="rect">
                <a:avLst/>
              </a:prstGeom>
              <a:blipFill>
                <a:blip r:embed="rId7"/>
                <a:stretch>
                  <a:fillRect l="-7018" t="-7692" r="-7018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471531" y="3369320"/>
                <a:ext cx="71905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31" y="3369320"/>
                <a:ext cx="719050" cy="152349"/>
              </a:xfrm>
              <a:prstGeom prst="rect">
                <a:avLst/>
              </a:prstGeom>
              <a:blipFill>
                <a:blip r:embed="rId8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55032" y="4880450"/>
                <a:ext cx="71905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032" y="4880450"/>
                <a:ext cx="719050" cy="152349"/>
              </a:xfrm>
              <a:prstGeom prst="rect">
                <a:avLst/>
              </a:prstGeom>
              <a:blipFill>
                <a:blip r:embed="rId9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4624782" y="2756906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782" y="2756906"/>
                <a:ext cx="719050" cy="155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622433" y="2938473"/>
                <a:ext cx="719050" cy="197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/>
                            <m:t>Λ</m:t>
                          </m:r>
                          <m:r>
                            <a:rPr lang="en-US" altLang="ja-JP" sz="1259"/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/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433" y="2938473"/>
                <a:ext cx="719050" cy="197298"/>
              </a:xfrm>
              <a:prstGeom prst="rect">
                <a:avLst/>
              </a:prstGeom>
              <a:blipFill>
                <a:blip r:embed="rId11"/>
                <a:stretch>
                  <a:fillRect l="-5172" t="-12500" r="-517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83035" y="1969664"/>
            <a:ext cx="7130214" cy="37281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1949885"/>
            <a:ext cx="1402742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59" dirty="0">
                <a:latin typeface="Arial Rounded MT Bold" panose="020F0704030504030204" pitchFamily="34" charset="0"/>
              </a:rPr>
              <a:t>Diagonalizable</a:t>
            </a:r>
            <a:endParaRPr lang="ja-JP" altLang="en-US" sz="1259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6032358" y="2246523"/>
                <a:ext cx="928808" cy="1937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/>
                            <m:t>Λ</m:t>
                          </m:r>
                          <m:r>
                            <a:rPr lang="en-US" altLang="ja-JP" sz="1259"/>
                            <m:t>𝑋</m:t>
                          </m:r>
                        </m:e>
                        <m:sup>
                          <m:r>
                            <a:rPr lang="en-US" altLang="ja-JP" sz="1259"/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358" y="2246523"/>
                <a:ext cx="928808" cy="193771"/>
              </a:xfrm>
              <a:prstGeom prst="rect">
                <a:avLst/>
              </a:prstGeom>
              <a:blipFill>
                <a:blip r:embed="rId12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425689" y="244007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9" y="2440070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153077" y="243950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77" y="2439502"/>
                <a:ext cx="719050" cy="254044"/>
              </a:xfrm>
              <a:prstGeom prst="rect">
                <a:avLst/>
              </a:prstGeom>
              <a:blipFill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1024221"/>
            <a:ext cx="8214139" cy="4999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032294" y="1024787"/>
                <a:ext cx="1959852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Square 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94" y="1024787"/>
                <a:ext cx="1959852" cy="286104"/>
              </a:xfrm>
              <a:prstGeom prst="rect">
                <a:avLst/>
              </a:prstGeom>
              <a:blipFill>
                <a:blip r:embed="rId15"/>
                <a:stretch>
                  <a:fillRect l="-64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3173250" y="1739461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250" y="1739461"/>
                <a:ext cx="719050" cy="25404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/>
              <p:nvPr/>
            </p:nvSpPr>
            <p:spPr>
              <a:xfrm>
                <a:off x="8889301" y="2485057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301" y="2485057"/>
                <a:ext cx="719050" cy="254044"/>
              </a:xfrm>
              <a:prstGeom prst="rect">
                <a:avLst/>
              </a:prstGeom>
              <a:blipFill>
                <a:blip r:embed="rId1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327852" y="364750"/>
            <a:ext cx="9004159" cy="61285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297659" y="366742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59" y="366742"/>
                <a:ext cx="1360879" cy="286104"/>
              </a:xfrm>
              <a:prstGeom prst="rect">
                <a:avLst/>
              </a:prstGeom>
              <a:blipFill>
                <a:blip r:embed="rId18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</p:cNvCxnSpPr>
          <p:nvPr/>
        </p:nvCxnSpPr>
        <p:spPr>
          <a:xfrm>
            <a:off x="6548809" y="1201887"/>
            <a:ext cx="54534" cy="4798090"/>
          </a:xfrm>
          <a:prstGeom prst="line">
            <a:avLst/>
          </a:prstGeom>
          <a:ln w="63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5548865" y="1238900"/>
            <a:ext cx="973631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Invertible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6711876" y="1236956"/>
            <a:ext cx="747320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Singular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681546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𝑃𝐴</m:t>
                      </m:r>
                      <m:r>
                        <a:rPr lang="en-US" altLang="ja-JP" sz="1259"/>
                        <m:t>=</m:t>
                      </m:r>
                      <m:r>
                        <a:rPr lang="en-US" altLang="ja-JP" sz="1259"/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681546"/>
                <a:ext cx="719050" cy="193771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6883024" y="1407866"/>
                <a:ext cx="1540502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</m:oMath>
                  </m:oMathPara>
                </a14:m>
                <a:endParaRPr lang="en-US" altLang="ja-JP" sz="99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024" y="1407866"/>
                <a:ext cx="1540502" cy="304699"/>
              </a:xfrm>
              <a:prstGeom prst="rect">
                <a:avLst/>
              </a:prstGeom>
              <a:blipFill>
                <a:blip r:embed="rId2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F3BCB83-C034-9C4C-9BC6-C960B8052C09}"/>
                  </a:ext>
                </a:extLst>
              </p:cNvPr>
              <p:cNvSpPr txBox="1"/>
              <p:nvPr/>
            </p:nvSpPr>
            <p:spPr>
              <a:xfrm>
                <a:off x="5801898" y="1475744"/>
                <a:ext cx="71905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F3BCB83-C034-9C4C-9BC6-C960B805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898" y="1475744"/>
                <a:ext cx="719050" cy="152349"/>
              </a:xfrm>
              <a:prstGeom prst="rect">
                <a:avLst/>
              </a:prstGeom>
              <a:blipFill>
                <a:blip r:embed="rId21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660492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660492"/>
                <a:ext cx="719050" cy="193771"/>
              </a:xfrm>
              <a:prstGeom prst="rect">
                <a:avLst/>
              </a:prstGeom>
              <a:blipFill>
                <a:blip r:embed="rId2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06730" y="650942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r>
                        <a:rPr lang="en-US" altLang="ja-JP" sz="1259"/>
                        <m:t>𝑈</m:t>
                      </m:r>
                      <m:r>
                        <m:rPr>
                          <m:sty m:val="p"/>
                        </m:rPr>
                        <a:rPr lang="el-GR" altLang="ja-JP" sz="1259"/>
                        <m:t>Σ</m:t>
                      </m:r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/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30" y="650942"/>
                <a:ext cx="719050" cy="197298"/>
              </a:xfrm>
              <a:prstGeom prst="rect">
                <a:avLst/>
              </a:prstGeom>
              <a:blipFill>
                <a:blip r:embed="rId23"/>
                <a:stretch>
                  <a:fillRect l="-5172" t="-12500" r="-34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6367809" y="1363552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92810" y="1198417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10" y="1198417"/>
                <a:ext cx="885217" cy="254044"/>
              </a:xfrm>
              <a:prstGeom prst="rect">
                <a:avLst/>
              </a:prstGeom>
              <a:blipFill>
                <a:blip r:embed="rId2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6211130" y="4676528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/>
              <p:nvPr/>
            </p:nvSpPr>
            <p:spPr>
              <a:xfrm>
                <a:off x="6690165" y="1467997"/>
                <a:ext cx="70233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altLang="ja-JP" sz="990" dirty="0"/>
                  <a:t> 0</a:t>
                </a:r>
                <a:endParaRPr lang="ja-JP" altLang="en-US" sz="99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165" y="1467997"/>
                <a:ext cx="702332" cy="152349"/>
              </a:xfrm>
              <a:prstGeom prst="rect">
                <a:avLst/>
              </a:prstGeom>
              <a:blipFill>
                <a:blip r:embed="rId25"/>
                <a:stretch>
                  <a:fillRect l="-5263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5245426" y="1475744"/>
                <a:ext cx="670346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ja-JP" sz="990" dirty="0"/>
                  <a:t> 0</a:t>
                </a:r>
                <a:endParaRPr lang="ja-JP" altLang="en-US" sz="99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426" y="1475744"/>
                <a:ext cx="670346" cy="152349"/>
              </a:xfrm>
              <a:prstGeom prst="rect">
                <a:avLst/>
              </a:prstGeom>
              <a:blipFill>
                <a:blip r:embed="rId26"/>
                <a:stretch>
                  <a:fillRect l="-5556" t="-30769" r="-1852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DC10D94-B154-1B4B-83E2-9761F83ECD9C}"/>
                  </a:ext>
                </a:extLst>
              </p:cNvPr>
              <p:cNvSpPr txBox="1"/>
              <p:nvPr/>
            </p:nvSpPr>
            <p:spPr>
              <a:xfrm>
                <a:off x="6548974" y="4283031"/>
                <a:ext cx="33126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ja-JP" altLang="en-US" sz="120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DC10D94-B154-1B4B-83E2-9761F83EC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974" y="4283031"/>
                <a:ext cx="331261" cy="184666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41511E4D-B166-4A48-990D-FADA1F916459}"/>
              </a:ext>
            </a:extLst>
          </p:cNvPr>
          <p:cNvSpPr/>
          <p:nvPr/>
        </p:nvSpPr>
        <p:spPr>
          <a:xfrm>
            <a:off x="5450489" y="3546734"/>
            <a:ext cx="1636649" cy="71859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5801899" y="3524639"/>
            <a:ext cx="1392335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Projection</a:t>
            </a:r>
            <a:endParaRPr lang="ja-JP" altLang="en-US" sz="125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273787" y="1686171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r>
                        <a:rPr lang="en-US" altLang="ja-JP" sz="1259"/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7" y="1686171"/>
                <a:ext cx="719050" cy="193771"/>
              </a:xfrm>
              <a:prstGeom prst="rect">
                <a:avLst/>
              </a:prstGeom>
              <a:blipFill>
                <a:blip r:embed="rId28"/>
                <a:stretch>
                  <a:fillRect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5658D3C-5799-1940-8439-07AC40C2D2B9}"/>
                  </a:ext>
                </a:extLst>
              </p:cNvPr>
              <p:cNvSpPr txBox="1"/>
              <p:nvPr/>
            </p:nvSpPr>
            <p:spPr>
              <a:xfrm>
                <a:off x="6386036" y="3781522"/>
                <a:ext cx="79646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5658D3C-5799-1940-8439-07AC40C2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36" y="3781522"/>
                <a:ext cx="796465" cy="152349"/>
              </a:xfrm>
              <a:prstGeom prst="rect">
                <a:avLst/>
              </a:prstGeom>
              <a:blipFill>
                <a:blip r:embed="rId29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957919" y="1865069"/>
                <a:ext cx="8019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ja-JP" sz="990" dirty="0"/>
                  <a:t> </a:t>
                </a:r>
                <a:endParaRPr lang="ja-JP" altLang="en-US" sz="99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957919" y="1865069"/>
                <a:ext cx="801907" cy="152349"/>
              </a:xfrm>
              <a:prstGeom prst="rect">
                <a:avLst/>
              </a:prstGeom>
              <a:blipFill>
                <a:blip r:embed="rId30"/>
                <a:stretch>
                  <a:fillRect l="-4615" t="-7692" r="-20000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20620" y="2268626"/>
                <a:ext cx="928808" cy="193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𝑋𝐽𝑋</m:t>
                          </m:r>
                        </m:e>
                        <m:sup>
                          <m:r>
                            <a:rPr lang="en-US" altLang="ja-JP" sz="1259"/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0" y="2268626"/>
                <a:ext cx="928808" cy="193771"/>
              </a:xfrm>
              <a:prstGeom prst="rect">
                <a:avLst/>
              </a:prstGeom>
              <a:blipFill>
                <a:blip r:embed="rId3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273097" y="2897748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097" y="2897748"/>
                <a:ext cx="719050" cy="155042"/>
              </a:xfrm>
              <a:prstGeom prst="rect">
                <a:avLst/>
              </a:prstGeom>
              <a:blipFill>
                <a:blip r:embed="rId32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6890367" y="3121215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𝑆</m:t>
                      </m:r>
                      <m:r>
                        <a:rPr lang="en-US" altLang="ja-JP" sz="1259"/>
                        <m:t>=</m:t>
                      </m:r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/>
                            <m:t>Λ</m:t>
                          </m:r>
                          <m:r>
                            <a:rPr lang="en-US" altLang="ja-JP" sz="1259"/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/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367" y="3121215"/>
                <a:ext cx="719050" cy="197298"/>
              </a:xfrm>
              <a:prstGeom prst="rect">
                <a:avLst/>
              </a:prstGeom>
              <a:blipFill>
                <a:blip r:embed="rId33"/>
                <a:stretch>
                  <a:fillRect l="-5172" t="-5882" r="-3448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11905" y="3761581"/>
                <a:ext cx="800938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905" y="3761581"/>
                <a:ext cx="800938" cy="155042"/>
              </a:xfrm>
              <a:prstGeom prst="rect">
                <a:avLst/>
              </a:prstGeom>
              <a:blipFill>
                <a:blip r:embed="rId34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183201" y="1703075"/>
                <a:ext cx="92292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𝑇𝑟𝑖𝑎𝑛𝑔𝑢𝑙𝑎𝑟𝑖𝑧𝑒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1" y="1703075"/>
                <a:ext cx="922922" cy="152349"/>
              </a:xfrm>
              <a:prstGeom prst="rect">
                <a:avLst/>
              </a:prstGeom>
              <a:blipFill>
                <a:blip r:embed="rId35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92837" y="1779250"/>
            <a:ext cx="190364" cy="380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106123" y="1778432"/>
            <a:ext cx="115847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/>
              <p:nvPr/>
            </p:nvSpPr>
            <p:spPr>
              <a:xfrm>
                <a:off x="7053566" y="2270323"/>
                <a:ext cx="7798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𝐷𝑖𝑎𝑔𝑜𝑛𝑎𝑙𝑖𝑧𝑒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66" y="2270323"/>
                <a:ext cx="779807" cy="152349"/>
              </a:xfrm>
              <a:prstGeom prst="rect">
                <a:avLst/>
              </a:prstGeom>
              <a:blipFill>
                <a:blip r:embed="rId36"/>
                <a:stretch>
                  <a:fillRect l="-1613" r="-1613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961166" y="2343409"/>
            <a:ext cx="92400" cy="3089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833373" y="2346498"/>
            <a:ext cx="287247" cy="1901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726815" y="5757653"/>
                <a:ext cx="1263600" cy="1972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𝐴</m:t>
                          </m:r>
                        </m:e>
                        <m:sup>
                          <m:r>
                            <a:rPr lang="en-US" altLang="ja-JP" sz="1259"/>
                            <m:t>+</m:t>
                          </m:r>
                        </m:sup>
                      </m:sSup>
                      <m:r>
                        <a:rPr lang="en-US" altLang="ja-JP" sz="1259"/>
                        <m:t>=</m:t>
                      </m:r>
                      <m:r>
                        <a:rPr lang="en-US" altLang="ja-JP" sz="1259"/>
                        <m:t>𝑉</m:t>
                      </m:r>
                      <m:sSup>
                        <m:sSupPr>
                          <m:ctrlPr>
                            <a:rPr lang="el-GR" altLang="ja-JP" sz="1259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/>
                            <m:t>Σ</m:t>
                          </m:r>
                        </m:e>
                        <m:sup>
                          <m:r>
                            <a:rPr lang="en-US" altLang="ja-JP" sz="1259"/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/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815" y="5757653"/>
                <a:ext cx="1263600" cy="197298"/>
              </a:xfrm>
              <a:prstGeom prst="rect">
                <a:avLst/>
              </a:prstGeom>
              <a:blipFill>
                <a:blip r:embed="rId37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6346022" y="5856302"/>
            <a:ext cx="380793" cy="1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799184" y="871871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799184" y="871871"/>
                <a:ext cx="1685170" cy="152349"/>
              </a:xfrm>
              <a:prstGeom prst="rect">
                <a:avLst/>
              </a:prstGeom>
              <a:blipFill>
                <a:blip r:embed="rId38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74759" y="881118"/>
                <a:ext cx="1486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𝑜𝑟𝑡h𝑜𝑛𝑜𝑟𝑚𝑎𝑙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74759" y="881118"/>
                <a:ext cx="1486045" cy="152349"/>
              </a:xfrm>
              <a:prstGeom prst="rect">
                <a:avLst/>
              </a:prstGeom>
              <a:blipFill>
                <a:blip r:embed="rId39"/>
                <a:stretch>
                  <a:fillRect l="-3390" t="-15385" r="-13559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5110874" y="5757671"/>
                <a:ext cx="1235148" cy="1972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𝐴</m:t>
                          </m:r>
                        </m:e>
                        <m:sup>
                          <m:r>
                            <a:rPr lang="en-US" altLang="ja-JP" sz="1259"/>
                            <m:t>−1</m:t>
                          </m:r>
                        </m:sup>
                      </m:sSup>
                      <m:r>
                        <a:rPr lang="en-US" altLang="ja-JP" sz="1259"/>
                        <m:t>=</m:t>
                      </m:r>
                      <m:r>
                        <a:rPr lang="en-US" altLang="ja-JP" sz="1259"/>
                        <m:t>𝑉</m:t>
                      </m:r>
                      <m:sSup>
                        <m:sSupPr>
                          <m:ctrlPr>
                            <a:rPr lang="el-GR" altLang="ja-JP" sz="1259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/>
                            <m:t>Σ</m:t>
                          </m:r>
                        </m:e>
                        <m:sup>
                          <m:r>
                            <a:rPr lang="en-US" altLang="ja-JP" sz="1259"/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/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74" y="5757671"/>
                <a:ext cx="1235148" cy="197298"/>
              </a:xfrm>
              <a:prstGeom prst="rect">
                <a:avLst/>
              </a:prstGeom>
              <a:blipFill>
                <a:blip r:embed="rId40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ACCEC5E-9931-964A-A3FE-4FB0419E7650}"/>
                  </a:ext>
                </a:extLst>
              </p:cNvPr>
              <p:cNvSpPr txBox="1"/>
              <p:nvPr/>
            </p:nvSpPr>
            <p:spPr>
              <a:xfrm>
                <a:off x="6208367" y="3362214"/>
                <a:ext cx="386189" cy="169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08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81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ja-JP" sz="108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08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08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081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1081"/>
              </a:p>
            </p:txBody>
          </p:sp>
        </mc:Choice>
        <mc:Fallback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ACCEC5E-9931-964A-A3FE-4FB0419E7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67" y="3362214"/>
                <a:ext cx="386189" cy="169213"/>
              </a:xfrm>
              <a:prstGeom prst="rect">
                <a:avLst/>
              </a:prstGeom>
              <a:blipFill>
                <a:blip r:embed="rId41"/>
                <a:stretch>
                  <a:fillRect l="-12500" t="-7143" r="-25000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501E4E7-A1AB-584F-89F4-1DB7786CBD8A}"/>
                  </a:ext>
                </a:extLst>
              </p:cNvPr>
              <p:cNvSpPr txBox="1"/>
              <p:nvPr/>
            </p:nvSpPr>
            <p:spPr>
              <a:xfrm>
                <a:off x="6361921" y="4281877"/>
                <a:ext cx="3042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00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1200"/>
                        <m:t>Λ</m:t>
                      </m:r>
                    </m:oMath>
                  </m:oMathPara>
                </a14:m>
                <a:endParaRPr lang="ja-JP" altLang="en-US" sz="120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501E4E7-A1AB-584F-89F4-1DB7786C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21" y="4281877"/>
                <a:ext cx="304200" cy="184666"/>
              </a:xfrm>
              <a:prstGeom prst="rect">
                <a:avLst/>
              </a:prstGeom>
              <a:blipFill>
                <a:blip r:embed="rId4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</p:cNvCxnSpPr>
          <p:nvPr/>
        </p:nvCxnSpPr>
        <p:spPr>
          <a:xfrm flipH="1" flipV="1">
            <a:off x="6558607" y="1936783"/>
            <a:ext cx="326970" cy="4457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696913" y="5961361"/>
                <a:ext cx="719050" cy="2587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</m:oMath>
                  </m:oMathPara>
                </a14:m>
                <a:endParaRPr lang="en-US" altLang="ja-JP" sz="84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841"/>
              </a:p>
            </p:txBody>
          </p:sp>
        </mc:Choice>
        <mc:Fallback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13" y="5961361"/>
                <a:ext cx="719050" cy="258789"/>
              </a:xfrm>
              <a:prstGeom prst="rect">
                <a:avLst/>
              </a:prstGeom>
              <a:blipFill>
                <a:blip r:embed="rId43"/>
                <a:stretch>
                  <a:fillRect l="-6897" t="-4762" r="-5172"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066DD3F-B757-1C46-AF69-582D2F26AA42}"/>
              </a:ext>
            </a:extLst>
          </p:cNvPr>
          <p:cNvSpPr txBox="1"/>
          <p:nvPr/>
        </p:nvSpPr>
        <p:spPr>
          <a:xfrm rot="10800000" flipV="1">
            <a:off x="4174252" y="1860546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8FD507-6469-F44A-A8FC-018BF2D445A4}"/>
              </a:ext>
            </a:extLst>
          </p:cNvPr>
          <p:cNvSpPr txBox="1"/>
          <p:nvPr/>
        </p:nvSpPr>
        <p:spPr>
          <a:xfrm>
            <a:off x="6744603" y="4022864"/>
            <a:ext cx="18159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260" dirty="0"/>
              <a:t>O</a:t>
            </a:r>
            <a:endParaRPr lang="ja-JP" altLang="en-US" sz="1260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E08DDBC5-3B23-D241-B66B-74B548C63489}"/>
              </a:ext>
            </a:extLst>
          </p:cNvPr>
          <p:cNvSpPr/>
          <p:nvPr/>
        </p:nvSpPr>
        <p:spPr>
          <a:xfrm rot="16200000">
            <a:off x="4659221" y="3287874"/>
            <a:ext cx="492283" cy="159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976787-29DB-AD42-ABC7-6686393431A6}"/>
              </a:ext>
            </a:extLst>
          </p:cNvPr>
          <p:cNvSpPr/>
          <p:nvPr/>
        </p:nvSpPr>
        <p:spPr>
          <a:xfrm>
            <a:off x="4951990" y="3997464"/>
            <a:ext cx="231211" cy="27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FADFD2-F70A-E74F-B411-5047D6660D70}"/>
              </a:ext>
            </a:extLst>
          </p:cNvPr>
          <p:cNvSpPr txBox="1"/>
          <p:nvPr/>
        </p:nvSpPr>
        <p:spPr>
          <a:xfrm>
            <a:off x="4264376" y="3896490"/>
            <a:ext cx="113736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Permutation</a:t>
            </a:r>
            <a:endParaRPr lang="ja-JP" altLang="en-US" sz="125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/>
              <p:nvPr/>
            </p:nvSpPr>
            <p:spPr>
              <a:xfrm>
                <a:off x="4259237" y="410796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37" y="4107963"/>
                <a:ext cx="1092390" cy="152349"/>
              </a:xfrm>
              <a:prstGeom prst="rect">
                <a:avLst/>
              </a:prstGeom>
              <a:blipFill>
                <a:blip r:embed="rId44"/>
                <a:stretch>
                  <a:fillRect l="-2299" t="-7692" r="-3448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96062214-DFA3-F643-AFEE-78DFA5D6C400}"/>
              </a:ext>
            </a:extLst>
          </p:cNvPr>
          <p:cNvGrpSpPr/>
          <p:nvPr/>
        </p:nvGrpSpPr>
        <p:grpSpPr>
          <a:xfrm>
            <a:off x="3916738" y="364750"/>
            <a:ext cx="7585008" cy="5563416"/>
            <a:chOff x="2755948" y="303958"/>
            <a:chExt cx="6320840" cy="4636180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F5E6EC3-087D-1848-8582-CFA8540AD2F7}"/>
                </a:ext>
              </a:extLst>
            </p:cNvPr>
            <p:cNvSpPr txBox="1"/>
            <p:nvPr/>
          </p:nvSpPr>
          <p:spPr>
            <a:xfrm>
              <a:off x="3050804" y="561601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1.4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A4972E05-1B91-9642-9898-49BC73231F14}"/>
                </a:ext>
              </a:extLst>
            </p:cNvPr>
            <p:cNvSpPr txBox="1"/>
            <p:nvPr/>
          </p:nvSpPr>
          <p:spPr>
            <a:xfrm>
              <a:off x="5265078" y="1405585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2.3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9C2106D9-F9C8-F846-B8AA-A676EF08D68B}"/>
                </a:ext>
              </a:extLst>
            </p:cNvPr>
            <p:cNvSpPr txBox="1"/>
            <p:nvPr/>
          </p:nvSpPr>
          <p:spPr>
            <a:xfrm>
              <a:off x="3275944" y="3139090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2.4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6F547B75-78E7-EF45-9534-BB6F0E235B0E}"/>
                </a:ext>
              </a:extLst>
            </p:cNvPr>
            <p:cNvSpPr txBox="1"/>
            <p:nvPr/>
          </p:nvSpPr>
          <p:spPr>
            <a:xfrm>
              <a:off x="5585088" y="2280748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2.4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BC01F989-90D4-4B44-B506-FB6D2AFB2F46}"/>
                </a:ext>
              </a:extLst>
            </p:cNvPr>
            <p:cNvSpPr txBox="1"/>
            <p:nvPr/>
          </p:nvSpPr>
          <p:spPr>
            <a:xfrm>
              <a:off x="5102866" y="2966820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4.2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E04BACE5-A727-E447-A13C-764DF8B624BA}"/>
                </a:ext>
              </a:extLst>
            </p:cNvPr>
            <p:cNvSpPr txBox="1"/>
            <p:nvPr/>
          </p:nvSpPr>
          <p:spPr>
            <a:xfrm>
              <a:off x="2755948" y="1396639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4.4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F358D054-2847-B847-A86D-8A2D85558923}"/>
                </a:ext>
              </a:extLst>
            </p:cNvPr>
            <p:cNvSpPr txBox="1"/>
            <p:nvPr/>
          </p:nvSpPr>
          <p:spPr>
            <a:xfrm>
              <a:off x="2932404" y="2898873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4.4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4D7FEAF3-D4A5-7843-9CF5-368CDF9D4752}"/>
                </a:ext>
              </a:extLst>
            </p:cNvPr>
            <p:cNvSpPr txBox="1"/>
            <p:nvPr/>
          </p:nvSpPr>
          <p:spPr>
            <a:xfrm>
              <a:off x="4240006" y="1864488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6.2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813A672-5081-B54F-8C45-37BCF47847FB}"/>
                </a:ext>
              </a:extLst>
            </p:cNvPr>
            <p:cNvSpPr txBox="1"/>
            <p:nvPr/>
          </p:nvSpPr>
          <p:spPr>
            <a:xfrm>
              <a:off x="3807762" y="3813878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86BB8208-7D93-6E4C-BDA6-16B45CDEC7FE}"/>
                </a:ext>
              </a:extLst>
            </p:cNvPr>
            <p:cNvSpPr txBox="1"/>
            <p:nvPr/>
          </p:nvSpPr>
          <p:spPr>
            <a:xfrm>
              <a:off x="3928701" y="2584496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845D6487-AD41-874E-A43F-A6DA852A4774}"/>
                </a:ext>
              </a:extLst>
            </p:cNvPr>
            <p:cNvSpPr txBox="1"/>
            <p:nvPr/>
          </p:nvSpPr>
          <p:spPr>
            <a:xfrm>
              <a:off x="7646390" y="303958"/>
              <a:ext cx="1337682" cy="1614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ja-JP"/>
              </a:defPPr>
              <a:lvl1pPr>
                <a:defRPr sz="1050" i="1">
                  <a:latin typeface="Cambria Math" panose="02040503050406030204" pitchFamily="18" charset="0"/>
                </a:defRPr>
              </a:lvl1pPr>
            </a:lstStyle>
            <a:p>
              <a:pPr algn="ctr"/>
              <a:r>
                <a:rPr lang="en-US" altLang="ja-JP" sz="1259" dirty="0"/>
                <a:t>The 5 factorization</a:t>
              </a:r>
              <a:endParaRPr lang="ja-JP" altLang="en-US" sz="1259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AB976046-A5E4-4241-BB66-CE10D099F755}"/>
                </a:ext>
              </a:extLst>
            </p:cNvPr>
            <p:cNvSpPr txBox="1"/>
            <p:nvPr/>
          </p:nvSpPr>
          <p:spPr>
            <a:xfrm>
              <a:off x="7619366" y="517575"/>
              <a:ext cx="1364706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Appearing section</a:t>
              </a: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12EA018D-DDC3-AA4C-91A3-3F1C9F0D8FCC}"/>
                </a:ext>
              </a:extLst>
            </p:cNvPr>
            <p:cNvSpPr txBox="1"/>
            <p:nvPr/>
          </p:nvSpPr>
          <p:spPr>
            <a:xfrm>
              <a:off x="5830901" y="2596656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7DE4E0A9-766E-384E-8EE1-727E2A4B1967}"/>
                </a:ext>
              </a:extLst>
            </p:cNvPr>
            <p:cNvSpPr txBox="1"/>
            <p:nvPr/>
          </p:nvSpPr>
          <p:spPr>
            <a:xfrm>
              <a:off x="5268860" y="542496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7.1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9BE7CDF2-3D56-B449-B14C-6CC86F6C7DA8}"/>
                </a:ext>
              </a:extLst>
            </p:cNvPr>
            <p:cNvSpPr txBox="1"/>
            <p:nvPr/>
          </p:nvSpPr>
          <p:spPr>
            <a:xfrm>
              <a:off x="6030170" y="4778555"/>
              <a:ext cx="467010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3.5, 7.4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3A60F75-ED45-A44C-8DBB-8444AAB54E10}"/>
                </a:ext>
              </a:extLst>
            </p:cNvPr>
            <p:cNvSpPr txBox="1"/>
            <p:nvPr/>
          </p:nvSpPr>
          <p:spPr>
            <a:xfrm>
              <a:off x="7600422" y="690008"/>
              <a:ext cx="14763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40" dirty="0"/>
                <a:t>(in Linear Algebra for Everyone)</a:t>
              </a:r>
              <a:endParaRPr lang="ja-JP" altLang="en-US" sz="840"/>
            </a:p>
          </p:txBody>
        </p:sp>
      </p:grpSp>
    </p:spTree>
    <p:extLst>
      <p:ext uri="{BB962C8B-B14F-4D97-AF65-F5344CB8AC3E}">
        <p14:creationId xmlns:p14="http://schemas.microsoft.com/office/powerpoint/2010/main" val="3702966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1053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8082094" y="1919062"/>
            <a:ext cx="578342" cy="799888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3192625" y="1994205"/>
            <a:ext cx="235915" cy="233212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2468336" y="207363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870592" y="1790563"/>
            <a:ext cx="169544" cy="70416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2254537" y="2011439"/>
            <a:ext cx="87756" cy="2636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1564794" y="2022131"/>
            <a:ext cx="87756" cy="25298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2414827" y="201143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2570297" y="201143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3958298" y="204582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6914155" y="199730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7149074" y="1927375"/>
            <a:ext cx="536806" cy="263676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6860646" y="193510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7016115" y="193510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4177629" y="1952235"/>
            <a:ext cx="18857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Dot product  (number)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9733343" y="1912177"/>
            <a:ext cx="12232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990972" y="1909957"/>
            <a:ext cx="432000" cy="43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v1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9136833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9035375" y="1929903"/>
            <a:ext cx="578342" cy="799888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9136833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9136833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9386954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9386954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9386954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blipFill>
                <a:blip r:embed="rId6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blipFill>
                <a:blip r:embed="rId7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is a matrix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. If neither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the result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is a rank 1 matrix.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blipFill>
                <a:blip r:embed="rId8"/>
                <a:stretch>
                  <a:fillRect l="-3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) is expressed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in matrix language and yields a number.</a:t>
                </a: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blipFill>
                <a:blip r:embed="rId9"/>
                <a:stretch>
                  <a:fillRect l="-35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6203323" y="1929834"/>
            <a:ext cx="432000" cy="43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v2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8755F4BA-0AE3-7E60-4606-265C8DB243FC}"/>
              </a:ext>
            </a:extLst>
          </p:cNvPr>
          <p:cNvGrpSpPr/>
          <p:nvPr/>
        </p:nvGrpSpPr>
        <p:grpSpPr>
          <a:xfrm>
            <a:off x="4602778" y="1989671"/>
            <a:ext cx="235915" cy="233212"/>
            <a:chOff x="4163876" y="2548857"/>
            <a:chExt cx="196596" cy="194343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D0DF3325-6E41-8315-ADB1-551AFD2478D9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F0D116D-3C44-2180-10D5-77C2C9A60AD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7E67D59-D074-63BE-BFC4-8C076FA32F60}"/>
              </a:ext>
            </a:extLst>
          </p:cNvPr>
          <p:cNvGrpSpPr/>
          <p:nvPr/>
        </p:nvGrpSpPr>
        <p:grpSpPr>
          <a:xfrm>
            <a:off x="2889931" y="1958933"/>
            <a:ext cx="578342" cy="799888"/>
            <a:chOff x="1462419" y="107793"/>
            <a:chExt cx="258051" cy="356903"/>
          </a:xfrm>
        </p:grpSpPr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7F31D78-A7B7-BCAA-9BDB-998A1A3F6BC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左大かっこ 105">
              <a:extLst>
                <a:ext uri="{FF2B5EF4-FFF2-40B4-BE49-F238E27FC236}">
                  <a16:creationId xmlns:a16="http://schemas.microsoft.com/office/drawing/2014/main" id="{DF86B00D-D2E0-9C7A-BDFF-BC72C43A22B4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23FF647-4DA0-B172-8186-CD575813BC84}"/>
              </a:ext>
            </a:extLst>
          </p:cNvPr>
          <p:cNvSpPr/>
          <p:nvPr/>
        </p:nvSpPr>
        <p:spPr>
          <a:xfrm rot="5400000">
            <a:off x="3095254" y="186362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CF882B8-E1DB-ADBD-8455-DFC7A3E17200}"/>
              </a:ext>
            </a:extLst>
          </p:cNvPr>
          <p:cNvSpPr/>
          <p:nvPr/>
        </p:nvSpPr>
        <p:spPr>
          <a:xfrm rot="5400000">
            <a:off x="3087851" y="212221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A677757E-6410-5200-9E4B-C9A9EB9501A3}"/>
              </a:ext>
            </a:extLst>
          </p:cNvPr>
          <p:cNvSpPr/>
          <p:nvPr/>
        </p:nvSpPr>
        <p:spPr>
          <a:xfrm rot="5400000">
            <a:off x="3093694" y="2382360"/>
            <a:ext cx="164160" cy="47020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78DFFC-1C25-0505-14EE-5F20FD96DFBC}"/>
              </a:ext>
            </a:extLst>
          </p:cNvPr>
          <p:cNvSpPr/>
          <p:nvPr/>
        </p:nvSpPr>
        <p:spPr>
          <a:xfrm>
            <a:off x="3631309" y="1975836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EBFCFF79-AFEC-9806-5C7F-B5189BB187B9}"/>
              </a:ext>
            </a:extLst>
          </p:cNvPr>
          <p:cNvSpPr/>
          <p:nvPr/>
        </p:nvSpPr>
        <p:spPr>
          <a:xfrm>
            <a:off x="3551247" y="1946903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98379B7-6AA1-DD79-F263-8D6A9E08180E}"/>
              </a:ext>
            </a:extLst>
          </p:cNvPr>
          <p:cNvSpPr/>
          <p:nvPr/>
        </p:nvSpPr>
        <p:spPr>
          <a:xfrm flipH="1">
            <a:off x="3773363" y="1946906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/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C4E29157-0329-9120-D0B8-CA27C0A9DB38}"/>
              </a:ext>
            </a:extLst>
          </p:cNvPr>
          <p:cNvGrpSpPr/>
          <p:nvPr/>
        </p:nvGrpSpPr>
        <p:grpSpPr>
          <a:xfrm>
            <a:off x="4608984" y="2246531"/>
            <a:ext cx="235915" cy="233212"/>
            <a:chOff x="4163876" y="2548857"/>
            <a:chExt cx="196596" cy="19434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524FC8F0-5F84-028A-E26F-E68127B4117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3AA95CC-C97B-8DA7-C881-B89E113F762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0C5B7A43-6E24-99EE-E983-9AED1D10D05F}"/>
              </a:ext>
            </a:extLst>
          </p:cNvPr>
          <p:cNvGrpSpPr/>
          <p:nvPr/>
        </p:nvGrpSpPr>
        <p:grpSpPr>
          <a:xfrm>
            <a:off x="4615191" y="2503391"/>
            <a:ext cx="235915" cy="233212"/>
            <a:chOff x="4163876" y="2548857"/>
            <a:chExt cx="196596" cy="194343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0E5C9F92-CB35-F076-BCA4-3F812739245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CCFD4D59-DCD2-8ECA-4D68-69083672990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AFA93B23-1ADF-E6D8-5774-9EB15FC29CC6}"/>
              </a:ext>
            </a:extLst>
          </p:cNvPr>
          <p:cNvSpPr/>
          <p:nvPr/>
        </p:nvSpPr>
        <p:spPr>
          <a:xfrm>
            <a:off x="4552273" y="193671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7005BDDA-3C4B-EF12-062C-5287138A2DFD}"/>
              </a:ext>
            </a:extLst>
          </p:cNvPr>
          <p:cNvSpPr/>
          <p:nvPr/>
        </p:nvSpPr>
        <p:spPr>
          <a:xfrm flipH="1">
            <a:off x="4796502" y="193671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7A3EC1D0-D6DC-7C43-DE62-C4DEB25776DF}"/>
              </a:ext>
            </a:extLst>
          </p:cNvPr>
          <p:cNvSpPr/>
          <p:nvPr/>
        </p:nvSpPr>
        <p:spPr>
          <a:xfrm>
            <a:off x="7936599" y="197507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BE6BAFA9-AF31-9C60-E954-1329CE7D585E}"/>
              </a:ext>
            </a:extLst>
          </p:cNvPr>
          <p:cNvSpPr/>
          <p:nvPr/>
        </p:nvSpPr>
        <p:spPr>
          <a:xfrm flipH="1">
            <a:off x="8158715" y="197507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/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25403AD4-68C0-2F53-11FA-31C456A4AD22}"/>
              </a:ext>
            </a:extLst>
          </p:cNvPr>
          <p:cNvSpPr/>
          <p:nvPr/>
        </p:nvSpPr>
        <p:spPr>
          <a:xfrm>
            <a:off x="8966676" y="195725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24B3DB37-35D8-132C-6793-162E7DF24383}"/>
              </a:ext>
            </a:extLst>
          </p:cNvPr>
          <p:cNvSpPr/>
          <p:nvPr/>
        </p:nvSpPr>
        <p:spPr>
          <a:xfrm flipH="1">
            <a:off x="9162137" y="195725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4DD3E438-364B-131F-D6C7-087797BF9A98}"/>
              </a:ext>
            </a:extLst>
          </p:cNvPr>
          <p:cNvSpPr/>
          <p:nvPr/>
        </p:nvSpPr>
        <p:spPr>
          <a:xfrm>
            <a:off x="8048591" y="20489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6E1DAC5-82A7-9543-24A0-A888C74ED996}"/>
              </a:ext>
            </a:extLst>
          </p:cNvPr>
          <p:cNvSpPr/>
          <p:nvPr/>
        </p:nvSpPr>
        <p:spPr>
          <a:xfrm>
            <a:off x="8048591" y="229034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0B820CD3-1357-33C5-EEE6-3CC620339B0D}"/>
              </a:ext>
            </a:extLst>
          </p:cNvPr>
          <p:cNvGrpSpPr/>
          <p:nvPr/>
        </p:nvGrpSpPr>
        <p:grpSpPr>
          <a:xfrm>
            <a:off x="7275279" y="1987100"/>
            <a:ext cx="554486" cy="799888"/>
            <a:chOff x="1462419" y="107793"/>
            <a:chExt cx="247407" cy="356903"/>
          </a:xfrm>
        </p:grpSpPr>
        <p:sp>
          <p:nvSpPr>
            <p:cNvPr id="130" name="左大かっこ 129">
              <a:extLst>
                <a:ext uri="{FF2B5EF4-FFF2-40B4-BE49-F238E27FC236}">
                  <a16:creationId xmlns:a16="http://schemas.microsoft.com/office/drawing/2014/main" id="{4D2D7077-ACC2-131F-BC90-0EA8DABF73B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DCBD000B-F648-FF9A-FAB1-836491E2CCC9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D02DC94-5947-99BE-DBB4-2BC12D05FFE5}"/>
              </a:ext>
            </a:extLst>
          </p:cNvPr>
          <p:cNvSpPr/>
          <p:nvPr/>
        </p:nvSpPr>
        <p:spPr>
          <a:xfrm>
            <a:off x="7347985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114A0025-8381-EA06-AC1C-F5A265DA829E}"/>
              </a:ext>
            </a:extLst>
          </p:cNvPr>
          <p:cNvSpPr/>
          <p:nvPr/>
        </p:nvSpPr>
        <p:spPr>
          <a:xfrm>
            <a:off x="7594579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3686A5CE-E43B-04F5-99C4-74D9C21F6E82}"/>
              </a:ext>
            </a:extLst>
          </p:cNvPr>
          <p:cNvSpPr/>
          <p:nvPr/>
        </p:nvSpPr>
        <p:spPr>
          <a:xfrm>
            <a:off x="9036768" y="201507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40A32C72-BA2F-6ECE-3E74-5D368F85307B}"/>
              </a:ext>
            </a:extLst>
          </p:cNvPr>
          <p:cNvSpPr/>
          <p:nvPr/>
        </p:nvSpPr>
        <p:spPr>
          <a:xfrm>
            <a:off x="8810855" y="205013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14AA85F0-C907-4238-5682-B84CEDC585F4}"/>
              </a:ext>
            </a:extLst>
          </p:cNvPr>
          <p:cNvSpPr/>
          <p:nvPr/>
        </p:nvSpPr>
        <p:spPr>
          <a:xfrm>
            <a:off x="9773822" y="1951099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10CC98BB-7E07-4B46-FA4C-8D74F7A7F8B4}"/>
              </a:ext>
            </a:extLst>
          </p:cNvPr>
          <p:cNvSpPr/>
          <p:nvPr/>
        </p:nvSpPr>
        <p:spPr>
          <a:xfrm flipH="1">
            <a:off x="9969283" y="195110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66B4F61-8FEE-6B32-F96C-A527C6E3D3F1}"/>
              </a:ext>
            </a:extLst>
          </p:cNvPr>
          <p:cNvSpPr/>
          <p:nvPr/>
        </p:nvSpPr>
        <p:spPr>
          <a:xfrm>
            <a:off x="9843914" y="200892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6C411AF-4B1D-192D-49FF-5EEEF78E4384}"/>
              </a:ext>
            </a:extLst>
          </p:cNvPr>
          <p:cNvSpPr/>
          <p:nvPr/>
        </p:nvSpPr>
        <p:spPr>
          <a:xfrm>
            <a:off x="9618002" y="204398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/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/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blipFill>
                <a:blip r:embed="rId5"/>
                <a:stretch>
                  <a:fillRect l="-518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/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blipFill>
                <a:blip r:embed="rId6"/>
                <a:stretch>
                  <a:fillRect l="-309"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/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blipFill>
                <a:blip r:embed="rId7"/>
                <a:stretch>
                  <a:fillRect l="-2000"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/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blipFill>
                <a:blip r:embed="rId8"/>
                <a:stretch>
                  <a:fillRect l="-217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F7A7DC51-6B7F-F620-6C03-90930F725AAC}"/>
              </a:ext>
            </a:extLst>
          </p:cNvPr>
          <p:cNvSpPr/>
          <p:nvPr/>
        </p:nvSpPr>
        <p:spPr>
          <a:xfrm>
            <a:off x="1726486" y="1980019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A6B0A3E5-4AD7-C804-4D8D-92D2F70BF6E2}"/>
              </a:ext>
            </a:extLst>
          </p:cNvPr>
          <p:cNvSpPr/>
          <p:nvPr/>
        </p:nvSpPr>
        <p:spPr>
          <a:xfrm>
            <a:off x="6266838" y="2006094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/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blipFill>
                <a:blip r:embed="rId2"/>
                <a:stretch>
                  <a:fillRect l="-1143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円/楕円 2">
            <a:extLst>
              <a:ext uri="{FF2B5EF4-FFF2-40B4-BE49-F238E27FC236}">
                <a16:creationId xmlns:a16="http://schemas.microsoft.com/office/drawing/2014/main" id="{591E30C6-D445-BB52-534C-7CDBA5AD1247}"/>
              </a:ext>
            </a:extLst>
          </p:cNvPr>
          <p:cNvSpPr/>
          <p:nvPr/>
        </p:nvSpPr>
        <p:spPr>
          <a:xfrm>
            <a:off x="1726486" y="1394240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0AF1EB19-9819-EA2E-CBE3-043724B6D0B9}"/>
              </a:ext>
            </a:extLst>
          </p:cNvPr>
          <p:cNvSpPr/>
          <p:nvPr/>
        </p:nvSpPr>
        <p:spPr>
          <a:xfrm>
            <a:off x="1722403" y="4147678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81A39EA-2A87-D3DE-5377-C3E4B88B9834}"/>
              </a:ext>
            </a:extLst>
          </p:cNvPr>
          <p:cNvSpPr/>
          <p:nvPr/>
        </p:nvSpPr>
        <p:spPr>
          <a:xfrm>
            <a:off x="2730866" y="425894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7F89767-4427-8CED-20F2-B80CB305AD36}"/>
              </a:ext>
            </a:extLst>
          </p:cNvPr>
          <p:cNvSpPr/>
          <p:nvPr/>
        </p:nvSpPr>
        <p:spPr>
          <a:xfrm>
            <a:off x="2972463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BB4F8807-FAC9-AD5F-7B52-535E04779F2E}"/>
              </a:ext>
            </a:extLst>
          </p:cNvPr>
          <p:cNvSpPr/>
          <p:nvPr/>
        </p:nvSpPr>
        <p:spPr>
          <a:xfrm>
            <a:off x="3223604" y="415484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C328237B-2768-DDEC-8F7C-787C585615F2}"/>
              </a:ext>
            </a:extLst>
          </p:cNvPr>
          <p:cNvSpPr/>
          <p:nvPr/>
        </p:nvSpPr>
        <p:spPr>
          <a:xfrm flipH="1">
            <a:off x="3704520" y="415485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AE9578-94B3-0C75-93FE-73E1E56EAA52}"/>
              </a:ext>
            </a:extLst>
          </p:cNvPr>
          <p:cNvSpPr/>
          <p:nvPr/>
        </p:nvSpPr>
        <p:spPr>
          <a:xfrm>
            <a:off x="3267706" y="4238812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940076-66A7-8D76-AB04-46FE28F51A97}"/>
              </a:ext>
            </a:extLst>
          </p:cNvPr>
          <p:cNvSpPr/>
          <p:nvPr/>
        </p:nvSpPr>
        <p:spPr>
          <a:xfrm>
            <a:off x="3267706" y="4473487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11EC683-8E80-9871-8695-34909865C143}"/>
              </a:ext>
            </a:extLst>
          </p:cNvPr>
          <p:cNvSpPr/>
          <p:nvPr/>
        </p:nvSpPr>
        <p:spPr>
          <a:xfrm>
            <a:off x="3267706" y="4716574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/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blipFill>
                <a:blip r:embed="rId3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/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blipFill>
                <a:blip r:embed="rId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6CFD59B-F3A4-E704-2DEE-85D9C2FE633D}"/>
              </a:ext>
            </a:extLst>
          </p:cNvPr>
          <p:cNvSpPr/>
          <p:nvPr/>
        </p:nvSpPr>
        <p:spPr>
          <a:xfrm>
            <a:off x="4192787" y="42637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2B446FC-F179-3D79-6B70-821DBF4A6678}"/>
              </a:ext>
            </a:extLst>
          </p:cNvPr>
          <p:cNvSpPr/>
          <p:nvPr/>
        </p:nvSpPr>
        <p:spPr>
          <a:xfrm>
            <a:off x="4342235" y="4238812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A69D0E2-0236-E0CC-7BFA-BA3B0F9B0554}"/>
              </a:ext>
            </a:extLst>
          </p:cNvPr>
          <p:cNvSpPr/>
          <p:nvPr/>
        </p:nvSpPr>
        <p:spPr>
          <a:xfrm>
            <a:off x="4305946" y="4191371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031880C5-1E02-B1D9-FEA2-DB32D39FF7EC}"/>
              </a:ext>
            </a:extLst>
          </p:cNvPr>
          <p:cNvSpPr/>
          <p:nvPr/>
        </p:nvSpPr>
        <p:spPr>
          <a:xfrm flipH="1">
            <a:off x="4812056" y="4189480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38B9713-C2A3-46B2-AAD6-B2B3CADCF18A}"/>
              </a:ext>
            </a:extLst>
          </p:cNvPr>
          <p:cNvSpPr/>
          <p:nvPr/>
        </p:nvSpPr>
        <p:spPr>
          <a:xfrm>
            <a:off x="2432849" y="416111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E89AE9B4-ABCA-6516-0077-52B18D0BC8E3}"/>
              </a:ext>
            </a:extLst>
          </p:cNvPr>
          <p:cNvSpPr/>
          <p:nvPr/>
        </p:nvSpPr>
        <p:spPr>
          <a:xfrm flipH="1">
            <a:off x="3100393" y="415922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6EC95B2-3D17-611D-1F0A-D2F0606E2757}"/>
              </a:ext>
            </a:extLst>
          </p:cNvPr>
          <p:cNvGrpSpPr/>
          <p:nvPr/>
        </p:nvGrpSpPr>
        <p:grpSpPr>
          <a:xfrm>
            <a:off x="2426920" y="1346992"/>
            <a:ext cx="2640950" cy="920087"/>
            <a:chOff x="3110267" y="4405447"/>
            <a:chExt cx="2200792" cy="766739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2363854-C939-48B6-99FD-CE3A358A775A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80A6D1E8-A754-7C7F-C598-1092608B18AB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0806D195-B8FF-DF45-523E-007A179B5C1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C3B00504-F466-1595-5B7A-E54357F21CF6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D3782E1-7F69-E477-585E-5D8D679F1BE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AC01B5D-376C-D461-016B-4E60AD37980A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D0F9F43-1E75-3D12-E8C6-6280E1728FB6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7E81C18-3D33-6A7F-F92E-25C2A920867C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873991CE-72DB-67EB-C73C-A137EA884587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68E9685-1C4C-2A95-2555-9DED2BEB76E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A932092-3268-C24A-1D70-BBE9241C271F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7013FF7-3219-1722-4210-79DEA86FB17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4ADC977-8F36-6DEB-E35E-E3AE0D93598D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7077D-772C-6635-5146-B8C2CA1D9AE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FB6CB59-2D19-660C-0ABD-4CE5B30A004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6C5E7DF4-842E-FAD1-D8F7-0541E564ECD1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572904B5-7612-B79F-79DD-7C9198AF34C5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9" name="円/楕円 38">
            <a:extLst>
              <a:ext uri="{FF2B5EF4-FFF2-40B4-BE49-F238E27FC236}">
                <a16:creationId xmlns:a16="http://schemas.microsoft.com/office/drawing/2014/main" id="{E75BA1F3-36B5-4A2D-823C-6E16C6F4F089}"/>
              </a:ext>
            </a:extLst>
          </p:cNvPr>
          <p:cNvSpPr/>
          <p:nvPr/>
        </p:nvSpPr>
        <p:spPr>
          <a:xfrm>
            <a:off x="2501769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/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168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blipFill>
                <a:blip r:embed="rId6"/>
                <a:stretch>
                  <a:fillRect l="-114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/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blipFill>
                <a:blip r:embed="rId7"/>
                <a:stretch>
                  <a:fillRect l="-1042" t="-1639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/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blipFill>
                <a:blip r:embed="rId8"/>
                <a:stretch>
                  <a:fillRect l="-457" t="-1282" r="-913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/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blipFill>
                <a:blip r:embed="rId9"/>
                <a:stretch>
                  <a:fillRect l="-12000" r="-16000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/楕円 43">
            <a:extLst>
              <a:ext uri="{FF2B5EF4-FFF2-40B4-BE49-F238E27FC236}">
                <a16:creationId xmlns:a16="http://schemas.microsoft.com/office/drawing/2014/main" id="{E94A8183-6F3A-9CD1-C9A2-04D2EBD0940A}"/>
              </a:ext>
            </a:extLst>
          </p:cNvPr>
          <p:cNvSpPr/>
          <p:nvPr/>
        </p:nvSpPr>
        <p:spPr>
          <a:xfrm>
            <a:off x="5178725" y="425367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88C7F05-E578-5AF3-23C2-2B0BCD2E8EFB}"/>
              </a:ext>
            </a:extLst>
          </p:cNvPr>
          <p:cNvSpPr/>
          <p:nvPr/>
        </p:nvSpPr>
        <p:spPr>
          <a:xfrm>
            <a:off x="5328173" y="4228728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9F04A477-5393-7AC6-39B6-08A8E3128EE2}"/>
              </a:ext>
            </a:extLst>
          </p:cNvPr>
          <p:cNvSpPr/>
          <p:nvPr/>
        </p:nvSpPr>
        <p:spPr>
          <a:xfrm>
            <a:off x="5291884" y="4181287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4189F144-D9B8-8A48-EEA9-0A11F3611049}"/>
              </a:ext>
            </a:extLst>
          </p:cNvPr>
          <p:cNvSpPr/>
          <p:nvPr/>
        </p:nvSpPr>
        <p:spPr>
          <a:xfrm flipH="1">
            <a:off x="5797994" y="4179396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1183505-2526-1C92-9421-D10FFAFC7EC7}"/>
              </a:ext>
            </a:extLst>
          </p:cNvPr>
          <p:cNvSpPr/>
          <p:nvPr/>
        </p:nvSpPr>
        <p:spPr>
          <a:xfrm>
            <a:off x="6175058" y="423918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FEE94C6-2DB8-9CAE-AC20-6E0C1A19C75C}"/>
              </a:ext>
            </a:extLst>
          </p:cNvPr>
          <p:cNvSpPr/>
          <p:nvPr/>
        </p:nvSpPr>
        <p:spPr>
          <a:xfrm>
            <a:off x="6324505" y="4214236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72070A6A-89E7-F9EA-1C2E-2D9E450B9044}"/>
              </a:ext>
            </a:extLst>
          </p:cNvPr>
          <p:cNvSpPr/>
          <p:nvPr/>
        </p:nvSpPr>
        <p:spPr>
          <a:xfrm>
            <a:off x="6288217" y="4166795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2549FE57-6B4B-1D2F-11F1-CEAFC1282D1E}"/>
              </a:ext>
            </a:extLst>
          </p:cNvPr>
          <p:cNvSpPr/>
          <p:nvPr/>
        </p:nvSpPr>
        <p:spPr>
          <a:xfrm flipH="1">
            <a:off x="6794326" y="4164904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blipFill>
                <a:blip r:embed="rId4"/>
                <a:stretch>
                  <a:fillRect l="-8571" t="-11765" r="-10000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blipFill>
                <a:blip r:embed="rId5"/>
                <a:stretch>
                  <a:fillRect l="-13462" t="-8824" r="-13462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blipFill>
                <a:blip r:embed="rId7"/>
                <a:stretch>
                  <a:fillRect l="-8696" t="-12121" r="-8696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819717" y="919103"/>
            <a:ext cx="578342" cy="799888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2588107" y="939932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2508045" y="91100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2949615" y="91100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2820233" y="935780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3561630" y="957099"/>
            <a:ext cx="235915" cy="233212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3567837" y="1213959"/>
            <a:ext cx="235915" cy="233212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3574043" y="1470819"/>
            <a:ext cx="235915" cy="233212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3511125" y="90414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4123476" y="90414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3900601" y="957099"/>
            <a:ext cx="235915" cy="233212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3906808" y="1213959"/>
            <a:ext cx="235915" cy="233212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3913014" y="1470819"/>
            <a:ext cx="235915" cy="233212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6594865" y="36470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7046888" y="364709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6667567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6914161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7256202" y="3628966"/>
            <a:ext cx="578342" cy="598412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7461524" y="356759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7454122" y="382618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8302815" y="3601880"/>
            <a:ext cx="578342" cy="799888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9166894" y="3599398"/>
            <a:ext cx="578342" cy="799888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blipFill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6588100" y="849686"/>
            <a:ext cx="4195979" cy="865169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448642" y="3579204"/>
            <a:ext cx="3735010" cy="1789760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ja-JP" sz="144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ja-JP" sz="1440" b="1" dirty="0">
                        <a:solidFill>
                          <a:prstClr val="black"/>
                        </a:solidFill>
                        <a:latin typeface="Calibri" panose="020F0502020204030204"/>
                        <a:ea typeface="游ゴシック" panose="020B0400000000000000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blipFill>
                <a:blip r:embed="rId9"/>
                <a:stretch>
                  <a:fillRect l="-1914" t="-1020" b="-3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linear combinations of columns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Multiplication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broken down to a sum of rank 1 matrices.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blipFill>
                <a:blip r:embed="rId12"/>
                <a:stretch>
                  <a:fillRect l="-50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1027340" y="5355405"/>
            <a:ext cx="4283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produced rows are linear combinations of rows.</a:t>
            </a:r>
            <a:endParaRPr lang="en-US" altLang="ja-JP" sz="144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040129" y="1816645"/>
            <a:ext cx="48209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Every element becomes a dot product of row vector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column vector.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1137172" y="929838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5683448" y="937871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1130005" y="3617228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5679224" y="3579203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2400500" y="1154900"/>
            <a:ext cx="792486" cy="799888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1791955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201756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1492121" y="115838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2166213" y="11583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blipFill>
                <a:blip r:embed="rId2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3574743" y="1151412"/>
            <a:ext cx="776558" cy="799888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157289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3886259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411186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366719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A57C736-F074-6A49-8479-0B3582B58B1F}"/>
              </a:ext>
            </a:extLst>
          </p:cNvPr>
          <p:cNvGrpSpPr/>
          <p:nvPr/>
        </p:nvGrpSpPr>
        <p:grpSpPr>
          <a:xfrm>
            <a:off x="1572891" y="4402785"/>
            <a:ext cx="792486" cy="799888"/>
            <a:chOff x="1757238" y="3450771"/>
            <a:chExt cx="660405" cy="666573"/>
          </a:xfrm>
        </p:grpSpPr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10746D7D-71A9-9349-A29C-383712DD442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08E06765-BB65-264F-BFEA-EF1DB90C1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9BF593CF-70F7-5649-ACF7-5D07A0EDA21E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113A5AE6-9B04-E24F-8E1C-E3D573E5985D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A05E3BEC-AD31-D04F-B251-8D18CE9C9E5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2CC2692B-3406-4D48-83E4-02A7694F0A2F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円/楕円 115">
              <a:extLst>
                <a:ext uri="{FF2B5EF4-FFF2-40B4-BE49-F238E27FC236}">
                  <a16:creationId xmlns:a16="http://schemas.microsoft.com/office/drawing/2014/main" id="{2F6525A3-DCCB-3E46-9A36-E2BD1C805487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A2CFE4D9-0774-C444-BBB6-ACD7F8A9DC4E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AB91A488-0C91-994F-AA1C-F3E039D3EB3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円/楕円 118">
              <a:extLst>
                <a:ext uri="{FF2B5EF4-FFF2-40B4-BE49-F238E27FC236}">
                  <a16:creationId xmlns:a16="http://schemas.microsoft.com/office/drawing/2014/main" id="{9EE21189-48F9-C44D-834C-33A307011185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円/楕円 119">
              <a:extLst>
                <a:ext uri="{FF2B5EF4-FFF2-40B4-BE49-F238E27FC236}">
                  <a16:creationId xmlns:a16="http://schemas.microsoft.com/office/drawing/2014/main" id="{C44C20A9-89B6-C241-B9CC-FE08B5E13B18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77084C-1457-8742-A1D5-77171A12F303}"/>
              </a:ext>
            </a:extLst>
          </p:cNvPr>
          <p:cNvGrpSpPr/>
          <p:nvPr/>
        </p:nvGrpSpPr>
        <p:grpSpPr>
          <a:xfrm>
            <a:off x="5369597" y="1036713"/>
            <a:ext cx="2079852" cy="873443"/>
            <a:chOff x="3966664" y="863927"/>
            <a:chExt cx="1733210" cy="727869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A2417EFE-C7ED-EC47-9E76-35B46E55FBB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C72204C-0AB2-D648-9A89-932994663A68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854CB7FE-BF06-1348-9590-E8A9847E7F61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13D03A5-7555-774C-AAA7-ACBB5217CFB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F0D1AA26-F745-BA49-B7B8-86684A9AE97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18FA459-3B39-8247-BEA6-F6603D55B531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9753B49-E99C-5E41-A8D8-9F6D1B778FB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r="-16667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2C6DB668-A69D-554C-BB5E-20D4DBF4D946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12FC3A84-1E48-9548-9ABA-D9EE639F7C00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07" name="左大かっこ 106">
                <a:extLst>
                  <a:ext uri="{FF2B5EF4-FFF2-40B4-BE49-F238E27FC236}">
                    <a16:creationId xmlns:a16="http://schemas.microsoft.com/office/drawing/2014/main" id="{74B23ED8-2908-1B4F-BB1B-5E9D723258A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8" name="左大かっこ 107">
                <a:extLst>
                  <a:ext uri="{FF2B5EF4-FFF2-40B4-BE49-F238E27FC236}">
                    <a16:creationId xmlns:a16="http://schemas.microsoft.com/office/drawing/2014/main" id="{D84C75BD-A3CC-9F4F-B10C-DCAEABACD03B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218CE696-5DEC-DD4E-B6C1-8B0FC31A35BD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7763598A-0465-324B-A667-D3008A63D7CC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10D5C738-1770-4740-BF92-6534A3D3ADF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09E603F-3102-F943-B3D4-B132994E34B6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67AD79BE-E2D8-AC4A-97F6-AAC42CBEF0D5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9F5830DB-B94E-9F47-80C8-6163266417A3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2116B05C-E505-F747-8185-F09D3688DB3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54A58A7D-F084-E945-BBED-96BB1E4AFB0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000" r="-8000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5CB3D022-79AF-7248-8B71-970E809966EC}"/>
              </a:ext>
            </a:extLst>
          </p:cNvPr>
          <p:cNvGrpSpPr/>
          <p:nvPr/>
        </p:nvGrpSpPr>
        <p:grpSpPr>
          <a:xfrm>
            <a:off x="5394073" y="1959811"/>
            <a:ext cx="2079852" cy="873443"/>
            <a:chOff x="3966664" y="863927"/>
            <a:chExt cx="1733210" cy="727869"/>
          </a:xfrm>
        </p:grpSpPr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D6EEEFE-FF52-3443-91B7-8576E0027CBE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9038FF5-AA9E-3E4A-8C88-2ACD5F2C5EBF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759D6F84-122C-E240-9834-2432E2AC8FEF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5" name="左大かっこ 194">
                <a:extLst>
                  <a:ext uri="{FF2B5EF4-FFF2-40B4-BE49-F238E27FC236}">
                    <a16:creationId xmlns:a16="http://schemas.microsoft.com/office/drawing/2014/main" id="{A8BF9F53-5F90-B140-9AB9-36BF81062D87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B811134D-8F87-BB41-AE17-D5F4A87AD3D4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37915588-A2DB-5046-80B9-2514874009C7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A7C51A59-E785-7E42-A4CD-2CA1D461426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16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46648B9-2DEC-F74F-950A-0DA10A83CC04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ABCF5CC-4849-9440-A703-CFFC990D6109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70" name="左大かっこ 169">
                <a:extLst>
                  <a:ext uri="{FF2B5EF4-FFF2-40B4-BE49-F238E27FC236}">
                    <a16:creationId xmlns:a16="http://schemas.microsoft.com/office/drawing/2014/main" id="{B4D61822-E55E-404F-9D00-541418B2DCB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0" name="左大かっこ 189">
                <a:extLst>
                  <a:ext uri="{FF2B5EF4-FFF2-40B4-BE49-F238E27FC236}">
                    <a16:creationId xmlns:a16="http://schemas.microsoft.com/office/drawing/2014/main" id="{FDA36457-7A01-824A-AF22-7F809F38274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FA7C403D-CE98-354A-92DA-F702BB002D0B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1A7A83D9-675A-3547-8E73-9D3E4978EF6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3" name="左大かっこ 162">
                <a:extLst>
                  <a:ext uri="{FF2B5EF4-FFF2-40B4-BE49-F238E27FC236}">
                    <a16:creationId xmlns:a16="http://schemas.microsoft.com/office/drawing/2014/main" id="{F6CC8C9C-2460-4A48-94E9-AAA6920D6B2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4B8C3644-FE1E-F645-BBDB-90745FEB5E2D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68CDC72F-9692-8148-98D8-094A1EDD5549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C4035D04-5F8E-1741-AA9D-B572B2AE10D0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60" name="左大かっこ 159">
                <a:extLst>
                  <a:ext uri="{FF2B5EF4-FFF2-40B4-BE49-F238E27FC236}">
                    <a16:creationId xmlns:a16="http://schemas.microsoft.com/office/drawing/2014/main" id="{482F6BD5-0E7E-054E-A0D2-A3CE332784A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D4AF9FFC-FD8A-8C4B-BE6E-6BF165E924DE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000" r="-8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E5B3CDC9-FFE6-F140-AAD5-9E8D067644E6}"/>
              </a:ext>
            </a:extLst>
          </p:cNvPr>
          <p:cNvGrpSpPr/>
          <p:nvPr/>
        </p:nvGrpSpPr>
        <p:grpSpPr>
          <a:xfrm>
            <a:off x="5394073" y="2959613"/>
            <a:ext cx="2079852" cy="873443"/>
            <a:chOff x="3966664" y="863927"/>
            <a:chExt cx="1733210" cy="727869"/>
          </a:xfrm>
        </p:grpSpPr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22128F4B-FE26-C449-8423-1A00AD55ED97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436449E-6E60-F84E-AD5C-43D1AAD697E0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217" name="左大かっこ 216">
                <a:extLst>
                  <a:ext uri="{FF2B5EF4-FFF2-40B4-BE49-F238E27FC236}">
                    <a16:creationId xmlns:a16="http://schemas.microsoft.com/office/drawing/2014/main" id="{B6277995-A1FE-0D4D-A894-C26A04B3A7D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8" name="左大かっこ 217">
                <a:extLst>
                  <a:ext uri="{FF2B5EF4-FFF2-40B4-BE49-F238E27FC236}">
                    <a16:creationId xmlns:a16="http://schemas.microsoft.com/office/drawing/2014/main" id="{901024DA-EC7D-1F45-94D2-6F180DAA55B9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255B9CC0-08C6-0F49-83CF-8499CFBA0686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3633CBD-8C9C-4541-B70E-0A94E28B0E9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2091F538-1C0B-F646-B0FE-2607C93D2F4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16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円/楕円 203">
              <a:extLst>
                <a:ext uri="{FF2B5EF4-FFF2-40B4-BE49-F238E27FC236}">
                  <a16:creationId xmlns:a16="http://schemas.microsoft.com/office/drawing/2014/main" id="{816B344A-AE65-F24D-A9D4-6D61E0B589AC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30D7229A-DFB6-104A-91EB-0D76727228AF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91306ABE-684D-C742-8A23-D984B97C465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D57F905F-602F-7D4E-A2BD-8AF75FDE0553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7CF4A3C5-24F1-6440-B157-98B19CC6B22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213" name="左大かっこ 212">
                <a:extLst>
                  <a:ext uri="{FF2B5EF4-FFF2-40B4-BE49-F238E27FC236}">
                    <a16:creationId xmlns:a16="http://schemas.microsoft.com/office/drawing/2014/main" id="{83E91930-B0D5-1440-AA21-D2DDBF5FA4BD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4" name="左大かっこ 213">
                <a:extLst>
                  <a:ext uri="{FF2B5EF4-FFF2-40B4-BE49-F238E27FC236}">
                    <a16:creationId xmlns:a16="http://schemas.microsoft.com/office/drawing/2014/main" id="{3BE4D818-1BFD-8C4B-B98F-2721060274C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13640E71-6943-6041-B125-00316795B64C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CCE2EDDC-DBB1-9040-80E6-02A76031D34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id="{490266AD-67F0-6849-AC02-64E5E9200CE4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211" name="左大かっこ 210">
                <a:extLst>
                  <a:ext uri="{FF2B5EF4-FFF2-40B4-BE49-F238E27FC236}">
                    <a16:creationId xmlns:a16="http://schemas.microsoft.com/office/drawing/2014/main" id="{04D7FB57-C8D3-0447-9188-66BEFB2E058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2" name="左大かっこ 211">
                <a:extLst>
                  <a:ext uri="{FF2B5EF4-FFF2-40B4-BE49-F238E27FC236}">
                    <a16:creationId xmlns:a16="http://schemas.microsoft.com/office/drawing/2014/main" id="{2B1F38A6-ACA7-4A4F-B521-68B836CA666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000" r="-8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左大かっこ 220">
            <a:extLst>
              <a:ext uri="{FF2B5EF4-FFF2-40B4-BE49-F238E27FC236}">
                <a16:creationId xmlns:a16="http://schemas.microsoft.com/office/drawing/2014/main" id="{CD49C5BC-3BE6-E54F-9FBD-462D429D4007}"/>
              </a:ext>
            </a:extLst>
          </p:cNvPr>
          <p:cNvSpPr/>
          <p:nvPr/>
        </p:nvSpPr>
        <p:spPr>
          <a:xfrm>
            <a:off x="2493407" y="440060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左大かっこ 221">
            <a:extLst>
              <a:ext uri="{FF2B5EF4-FFF2-40B4-BE49-F238E27FC236}">
                <a16:creationId xmlns:a16="http://schemas.microsoft.com/office/drawing/2014/main" id="{F743B935-DB27-CD4C-9B23-ED279F5F8364}"/>
              </a:ext>
            </a:extLst>
          </p:cNvPr>
          <p:cNvSpPr/>
          <p:nvPr/>
        </p:nvSpPr>
        <p:spPr>
          <a:xfrm flipH="1">
            <a:off x="3167499" y="440061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D6DB08B-D8C5-FC4F-9BA8-E3F99F627363}"/>
              </a:ext>
            </a:extLst>
          </p:cNvPr>
          <p:cNvSpPr/>
          <p:nvPr/>
        </p:nvSpPr>
        <p:spPr>
          <a:xfrm>
            <a:off x="2537508" y="448457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3269B07B-2AE2-6149-936D-D056F7818572}"/>
              </a:ext>
            </a:extLst>
          </p:cNvPr>
          <p:cNvSpPr/>
          <p:nvPr/>
        </p:nvSpPr>
        <p:spPr>
          <a:xfrm>
            <a:off x="2537508" y="471924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524E819-C652-134A-8D50-F5566731153C}"/>
              </a:ext>
            </a:extLst>
          </p:cNvPr>
          <p:cNvSpPr/>
          <p:nvPr/>
        </p:nvSpPr>
        <p:spPr>
          <a:xfrm>
            <a:off x="2537508" y="4962334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/>
              <p:nvPr/>
            </p:nvSpPr>
            <p:spPr>
              <a:xfrm>
                <a:off x="3268708" y="437553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08" y="4375535"/>
                <a:ext cx="305153" cy="332399"/>
              </a:xfrm>
              <a:prstGeom prst="rect">
                <a:avLst/>
              </a:prstGeom>
              <a:blipFill>
                <a:blip r:embed="rId10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56C8F2CE-EAF1-0F43-A24D-B1838E0D70AA}"/>
              </a:ext>
            </a:extLst>
          </p:cNvPr>
          <p:cNvGrpSpPr/>
          <p:nvPr/>
        </p:nvGrpSpPr>
        <p:grpSpPr>
          <a:xfrm>
            <a:off x="3623055" y="4417284"/>
            <a:ext cx="776558" cy="799888"/>
            <a:chOff x="1000256" y="3453676"/>
            <a:chExt cx="647132" cy="666573"/>
          </a:xfrm>
        </p:grpSpPr>
        <p:sp>
          <p:nvSpPr>
            <p:cNvPr id="229" name="左大かっこ 228">
              <a:extLst>
                <a:ext uri="{FF2B5EF4-FFF2-40B4-BE49-F238E27FC236}">
                  <a16:creationId xmlns:a16="http://schemas.microsoft.com/office/drawing/2014/main" id="{7CF704DE-A086-134C-9286-40D30EB63EF1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0" name="左大かっこ 229">
              <a:extLst>
                <a:ext uri="{FF2B5EF4-FFF2-40B4-BE49-F238E27FC236}">
                  <a16:creationId xmlns:a16="http://schemas.microsoft.com/office/drawing/2014/main" id="{71962011-ECAA-1745-A2C8-A13DEA91915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834B14B4-FE83-C445-B861-8191416D7525}"/>
              </a:ext>
            </a:extLst>
          </p:cNvPr>
          <p:cNvSpPr/>
          <p:nvPr/>
        </p:nvSpPr>
        <p:spPr>
          <a:xfrm>
            <a:off x="3678804" y="4466599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760F8E7C-8278-AF48-94DB-A0FDE7394F2A}"/>
              </a:ext>
            </a:extLst>
          </p:cNvPr>
          <p:cNvSpPr/>
          <p:nvPr/>
        </p:nvSpPr>
        <p:spPr>
          <a:xfrm>
            <a:off x="3678804" y="470127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5B3E4A30-5F76-4642-900C-EEEC8ED147AA}"/>
              </a:ext>
            </a:extLst>
          </p:cNvPr>
          <p:cNvSpPr/>
          <p:nvPr/>
        </p:nvSpPr>
        <p:spPr>
          <a:xfrm>
            <a:off x="3678804" y="4944361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A3C1D06E-3A23-BF49-9FB0-DC77FD9B7D9B}"/>
              </a:ext>
            </a:extLst>
          </p:cNvPr>
          <p:cNvSpPr/>
          <p:nvPr/>
        </p:nvSpPr>
        <p:spPr>
          <a:xfrm>
            <a:off x="5155181" y="446134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/>
              <p:nvPr/>
            </p:nvSpPr>
            <p:spPr>
              <a:xfrm>
                <a:off x="5908748" y="4356799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48" y="4356799"/>
                <a:ext cx="305153" cy="332399"/>
              </a:xfrm>
              <a:prstGeom prst="rect">
                <a:avLst/>
              </a:prstGeom>
              <a:blipFill>
                <a:blip r:embed="rId11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/>
              <p:nvPr/>
            </p:nvSpPr>
            <p:spPr>
              <a:xfrm>
                <a:off x="7083540" y="4355177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540" y="4355177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大かっこ 244">
            <a:extLst>
              <a:ext uri="{FF2B5EF4-FFF2-40B4-BE49-F238E27FC236}">
                <a16:creationId xmlns:a16="http://schemas.microsoft.com/office/drawing/2014/main" id="{6E5BCA30-A9BD-7C44-81C4-38A4E6F47A91}"/>
              </a:ext>
            </a:extLst>
          </p:cNvPr>
          <p:cNvSpPr/>
          <p:nvPr/>
        </p:nvSpPr>
        <p:spPr>
          <a:xfrm>
            <a:off x="5105312" y="4417284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6" name="左大かっこ 245">
            <a:extLst>
              <a:ext uri="{FF2B5EF4-FFF2-40B4-BE49-F238E27FC236}">
                <a16:creationId xmlns:a16="http://schemas.microsoft.com/office/drawing/2014/main" id="{B2F678E2-F2DB-A54C-A89C-B958D8AE2111}"/>
              </a:ext>
            </a:extLst>
          </p:cNvPr>
          <p:cNvSpPr/>
          <p:nvPr/>
        </p:nvSpPr>
        <p:spPr>
          <a:xfrm flipH="1">
            <a:off x="5812323" y="4415393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円/楕円 246">
            <a:extLst>
              <a:ext uri="{FF2B5EF4-FFF2-40B4-BE49-F238E27FC236}">
                <a16:creationId xmlns:a16="http://schemas.microsoft.com/office/drawing/2014/main" id="{F85C6AB6-3001-1C4A-A7FD-603927B11F09}"/>
              </a:ext>
            </a:extLst>
          </p:cNvPr>
          <p:cNvSpPr/>
          <p:nvPr/>
        </p:nvSpPr>
        <p:spPr>
          <a:xfrm>
            <a:off x="6227817" y="447489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E32FE0B2-0104-7245-821F-6BB45C4008F2}"/>
              </a:ext>
            </a:extLst>
          </p:cNvPr>
          <p:cNvSpPr/>
          <p:nvPr/>
        </p:nvSpPr>
        <p:spPr>
          <a:xfrm>
            <a:off x="6377264" y="4442606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0" name="左大かっこ 249">
            <a:extLst>
              <a:ext uri="{FF2B5EF4-FFF2-40B4-BE49-F238E27FC236}">
                <a16:creationId xmlns:a16="http://schemas.microsoft.com/office/drawing/2014/main" id="{86B744D3-0238-B945-B429-3B054565FCAA}"/>
              </a:ext>
            </a:extLst>
          </p:cNvPr>
          <p:cNvSpPr/>
          <p:nvPr/>
        </p:nvSpPr>
        <p:spPr>
          <a:xfrm>
            <a:off x="6340976" y="440249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左大かっこ 250">
            <a:extLst>
              <a:ext uri="{FF2B5EF4-FFF2-40B4-BE49-F238E27FC236}">
                <a16:creationId xmlns:a16="http://schemas.microsoft.com/office/drawing/2014/main" id="{2670E484-1389-E647-99CD-03BD020EDF84}"/>
              </a:ext>
            </a:extLst>
          </p:cNvPr>
          <p:cNvSpPr/>
          <p:nvPr/>
        </p:nvSpPr>
        <p:spPr>
          <a:xfrm flipH="1">
            <a:off x="7047987" y="440060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円/楕円 251">
            <a:extLst>
              <a:ext uri="{FF2B5EF4-FFF2-40B4-BE49-F238E27FC236}">
                <a16:creationId xmlns:a16="http://schemas.microsoft.com/office/drawing/2014/main" id="{BF425652-1A13-8549-8228-FADAC31D2CAC}"/>
              </a:ext>
            </a:extLst>
          </p:cNvPr>
          <p:cNvSpPr/>
          <p:nvPr/>
        </p:nvSpPr>
        <p:spPr>
          <a:xfrm>
            <a:off x="7359274" y="448390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67459293-6EF1-2F4E-BF3C-63A623989620}"/>
              </a:ext>
            </a:extLst>
          </p:cNvPr>
          <p:cNvSpPr/>
          <p:nvPr/>
        </p:nvSpPr>
        <p:spPr>
          <a:xfrm>
            <a:off x="7508722" y="4451620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F7EA082-9EF4-F849-9033-57BE47727934}"/>
              </a:ext>
            </a:extLst>
          </p:cNvPr>
          <p:cNvSpPr/>
          <p:nvPr/>
        </p:nvSpPr>
        <p:spPr>
          <a:xfrm>
            <a:off x="7472433" y="441151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5" name="左大かっこ 254">
            <a:extLst>
              <a:ext uri="{FF2B5EF4-FFF2-40B4-BE49-F238E27FC236}">
                <a16:creationId xmlns:a16="http://schemas.microsoft.com/office/drawing/2014/main" id="{A2B6FD8A-9BF8-C54C-845C-30FF0A621F26}"/>
              </a:ext>
            </a:extLst>
          </p:cNvPr>
          <p:cNvSpPr/>
          <p:nvPr/>
        </p:nvSpPr>
        <p:spPr>
          <a:xfrm flipH="1">
            <a:off x="8179444" y="440962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6" name="円/楕円 255">
            <a:extLst>
              <a:ext uri="{FF2B5EF4-FFF2-40B4-BE49-F238E27FC236}">
                <a16:creationId xmlns:a16="http://schemas.microsoft.com/office/drawing/2014/main" id="{C87BDDDA-B50E-7847-B286-2384B0728051}"/>
              </a:ext>
            </a:extLst>
          </p:cNvPr>
          <p:cNvSpPr/>
          <p:nvPr/>
        </p:nvSpPr>
        <p:spPr>
          <a:xfrm>
            <a:off x="8544531" y="447564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002EDD01-1AEB-7643-934D-E8733EA06378}"/>
              </a:ext>
            </a:extLst>
          </p:cNvPr>
          <p:cNvSpPr/>
          <p:nvPr/>
        </p:nvSpPr>
        <p:spPr>
          <a:xfrm>
            <a:off x="8693978" y="444335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8" name="左大かっこ 257">
            <a:extLst>
              <a:ext uri="{FF2B5EF4-FFF2-40B4-BE49-F238E27FC236}">
                <a16:creationId xmlns:a16="http://schemas.microsoft.com/office/drawing/2014/main" id="{E960A5CB-7AB9-9F46-B1BE-066AC77DA26B}"/>
              </a:ext>
            </a:extLst>
          </p:cNvPr>
          <p:cNvSpPr/>
          <p:nvPr/>
        </p:nvSpPr>
        <p:spPr>
          <a:xfrm>
            <a:off x="8657690" y="4403249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F7AE4961-5FEB-934A-810C-CED850EAF65B}"/>
              </a:ext>
            </a:extLst>
          </p:cNvPr>
          <p:cNvSpPr/>
          <p:nvPr/>
        </p:nvSpPr>
        <p:spPr>
          <a:xfrm flipH="1">
            <a:off x="9364701" y="4401358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/>
              <p:nvPr/>
            </p:nvSpPr>
            <p:spPr>
              <a:xfrm>
                <a:off x="8230676" y="4355176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76" y="4355176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6667" r="-16667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95DE9449-CD5E-CC49-B429-25FE37160425}"/>
              </a:ext>
            </a:extLst>
          </p:cNvPr>
          <p:cNvSpPr/>
          <p:nvPr/>
        </p:nvSpPr>
        <p:spPr>
          <a:xfrm>
            <a:off x="5167289" y="500850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/>
              <p:nvPr/>
            </p:nvSpPr>
            <p:spPr>
              <a:xfrm>
                <a:off x="5920856" y="4903959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56" y="4903959"/>
                <a:ext cx="305153" cy="332399"/>
              </a:xfrm>
              <a:prstGeom prst="rect">
                <a:avLst/>
              </a:prstGeom>
              <a:blipFill>
                <a:blip r:embed="rId13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/>
              <p:nvPr/>
            </p:nvSpPr>
            <p:spPr>
              <a:xfrm>
                <a:off x="7095648" y="4902338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48" y="4902338"/>
                <a:ext cx="305153" cy="332399"/>
              </a:xfrm>
              <a:prstGeom prst="rect">
                <a:avLst/>
              </a:prstGeom>
              <a:blipFill>
                <a:blip r:embed="rId1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左大かっこ 263">
            <a:extLst>
              <a:ext uri="{FF2B5EF4-FFF2-40B4-BE49-F238E27FC236}">
                <a16:creationId xmlns:a16="http://schemas.microsoft.com/office/drawing/2014/main" id="{C68D29AF-A24E-3D4C-B344-635E839BBF8C}"/>
              </a:ext>
            </a:extLst>
          </p:cNvPr>
          <p:cNvSpPr/>
          <p:nvPr/>
        </p:nvSpPr>
        <p:spPr>
          <a:xfrm>
            <a:off x="5117420" y="4964444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5" name="左大かっこ 264">
            <a:extLst>
              <a:ext uri="{FF2B5EF4-FFF2-40B4-BE49-F238E27FC236}">
                <a16:creationId xmlns:a16="http://schemas.microsoft.com/office/drawing/2014/main" id="{16FFE588-51DF-3B4D-BCA7-EB0229320F9C}"/>
              </a:ext>
            </a:extLst>
          </p:cNvPr>
          <p:cNvSpPr/>
          <p:nvPr/>
        </p:nvSpPr>
        <p:spPr>
          <a:xfrm flipH="1">
            <a:off x="5824431" y="4962553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6" name="円/楕円 265">
            <a:extLst>
              <a:ext uri="{FF2B5EF4-FFF2-40B4-BE49-F238E27FC236}">
                <a16:creationId xmlns:a16="http://schemas.microsoft.com/office/drawing/2014/main" id="{0F2DAB2D-1572-F146-9307-0DE4868FD047}"/>
              </a:ext>
            </a:extLst>
          </p:cNvPr>
          <p:cNvSpPr/>
          <p:nvPr/>
        </p:nvSpPr>
        <p:spPr>
          <a:xfrm>
            <a:off x="6239925" y="5022050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94EB84D0-1FF9-7D47-A635-0A23076D6AE9}"/>
              </a:ext>
            </a:extLst>
          </p:cNvPr>
          <p:cNvSpPr/>
          <p:nvPr/>
        </p:nvSpPr>
        <p:spPr>
          <a:xfrm>
            <a:off x="6389372" y="4989766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086498A7-0B07-1942-A5FA-D3E8FD5C20BD}"/>
              </a:ext>
            </a:extLst>
          </p:cNvPr>
          <p:cNvSpPr/>
          <p:nvPr/>
        </p:nvSpPr>
        <p:spPr>
          <a:xfrm>
            <a:off x="6353084" y="494965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603A811E-061A-7244-B7AF-32AD42C5B8EA}"/>
              </a:ext>
            </a:extLst>
          </p:cNvPr>
          <p:cNvSpPr/>
          <p:nvPr/>
        </p:nvSpPr>
        <p:spPr>
          <a:xfrm flipH="1">
            <a:off x="7060095" y="494776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0" name="円/楕円 269">
            <a:extLst>
              <a:ext uri="{FF2B5EF4-FFF2-40B4-BE49-F238E27FC236}">
                <a16:creationId xmlns:a16="http://schemas.microsoft.com/office/drawing/2014/main" id="{03D431B6-D4FB-8046-8BC0-25FEC2BE1368}"/>
              </a:ext>
            </a:extLst>
          </p:cNvPr>
          <p:cNvSpPr/>
          <p:nvPr/>
        </p:nvSpPr>
        <p:spPr>
          <a:xfrm>
            <a:off x="7371382" y="503106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9D1D79D1-1C88-D749-AF47-106CB6EE5654}"/>
              </a:ext>
            </a:extLst>
          </p:cNvPr>
          <p:cNvSpPr/>
          <p:nvPr/>
        </p:nvSpPr>
        <p:spPr>
          <a:xfrm>
            <a:off x="7520830" y="499878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2" name="左大かっこ 271">
            <a:extLst>
              <a:ext uri="{FF2B5EF4-FFF2-40B4-BE49-F238E27FC236}">
                <a16:creationId xmlns:a16="http://schemas.microsoft.com/office/drawing/2014/main" id="{6369710C-4A24-2945-AAEB-097F4D2A6123}"/>
              </a:ext>
            </a:extLst>
          </p:cNvPr>
          <p:cNvSpPr/>
          <p:nvPr/>
        </p:nvSpPr>
        <p:spPr>
          <a:xfrm>
            <a:off x="7484541" y="495867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3" name="左大かっこ 272">
            <a:extLst>
              <a:ext uri="{FF2B5EF4-FFF2-40B4-BE49-F238E27FC236}">
                <a16:creationId xmlns:a16="http://schemas.microsoft.com/office/drawing/2014/main" id="{054C1E35-5291-E74A-B256-215919A16778}"/>
              </a:ext>
            </a:extLst>
          </p:cNvPr>
          <p:cNvSpPr/>
          <p:nvPr/>
        </p:nvSpPr>
        <p:spPr>
          <a:xfrm flipH="1">
            <a:off x="8191552" y="495678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C268B7F5-FDB1-6E4C-976C-9B0222295744}"/>
              </a:ext>
            </a:extLst>
          </p:cNvPr>
          <p:cNvSpPr/>
          <p:nvPr/>
        </p:nvSpPr>
        <p:spPr>
          <a:xfrm>
            <a:off x="8556639" y="5022801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7D171A07-D23A-4742-908B-52AA4DAB08E4}"/>
              </a:ext>
            </a:extLst>
          </p:cNvPr>
          <p:cNvSpPr/>
          <p:nvPr/>
        </p:nvSpPr>
        <p:spPr>
          <a:xfrm>
            <a:off x="8706086" y="499051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6" name="左大かっこ 275">
            <a:extLst>
              <a:ext uri="{FF2B5EF4-FFF2-40B4-BE49-F238E27FC236}">
                <a16:creationId xmlns:a16="http://schemas.microsoft.com/office/drawing/2014/main" id="{EBB525C7-647A-C344-AEA1-ADF22969DFAF}"/>
              </a:ext>
            </a:extLst>
          </p:cNvPr>
          <p:cNvSpPr/>
          <p:nvPr/>
        </p:nvSpPr>
        <p:spPr>
          <a:xfrm>
            <a:off x="8669798" y="4950409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7" name="左大かっこ 276">
            <a:extLst>
              <a:ext uri="{FF2B5EF4-FFF2-40B4-BE49-F238E27FC236}">
                <a16:creationId xmlns:a16="http://schemas.microsoft.com/office/drawing/2014/main" id="{8084778E-6572-F34D-AA8F-092E6D4CA8DB}"/>
              </a:ext>
            </a:extLst>
          </p:cNvPr>
          <p:cNvSpPr/>
          <p:nvPr/>
        </p:nvSpPr>
        <p:spPr>
          <a:xfrm flipH="1">
            <a:off x="9376809" y="4948518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/>
              <p:nvPr/>
            </p:nvSpPr>
            <p:spPr>
              <a:xfrm>
                <a:off x="8242784" y="4902337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784" y="4902337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FB902605-95D8-D742-8F7C-3D5D5B1DB752}"/>
              </a:ext>
            </a:extLst>
          </p:cNvPr>
          <p:cNvSpPr/>
          <p:nvPr/>
        </p:nvSpPr>
        <p:spPr>
          <a:xfrm>
            <a:off x="5155181" y="5553057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/>
              <p:nvPr/>
            </p:nvSpPr>
            <p:spPr>
              <a:xfrm>
                <a:off x="5908748" y="544851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48" y="5448513"/>
                <a:ext cx="305153" cy="332399"/>
              </a:xfrm>
              <a:prstGeom prst="rect">
                <a:avLst/>
              </a:prstGeom>
              <a:blipFill>
                <a:blip r:embed="rId11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/>
              <p:nvPr/>
            </p:nvSpPr>
            <p:spPr>
              <a:xfrm>
                <a:off x="7083540" y="5446892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540" y="5446892"/>
                <a:ext cx="305153" cy="332399"/>
              </a:xfrm>
              <a:prstGeom prst="rect">
                <a:avLst/>
              </a:prstGeom>
              <a:blipFill>
                <a:blip r:embed="rId15"/>
                <a:stretch>
                  <a:fillRect l="-12000" r="-16000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FF617E0F-3987-564A-B82E-831885167BB7}"/>
              </a:ext>
            </a:extLst>
          </p:cNvPr>
          <p:cNvSpPr/>
          <p:nvPr/>
        </p:nvSpPr>
        <p:spPr>
          <a:xfrm>
            <a:off x="5105312" y="550899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3" name="左大かっこ 282">
            <a:extLst>
              <a:ext uri="{FF2B5EF4-FFF2-40B4-BE49-F238E27FC236}">
                <a16:creationId xmlns:a16="http://schemas.microsoft.com/office/drawing/2014/main" id="{04853D54-57C4-B240-85DE-3D26A761D372}"/>
              </a:ext>
            </a:extLst>
          </p:cNvPr>
          <p:cNvSpPr/>
          <p:nvPr/>
        </p:nvSpPr>
        <p:spPr>
          <a:xfrm flipH="1">
            <a:off x="5812323" y="550710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4" name="円/楕円 283">
            <a:extLst>
              <a:ext uri="{FF2B5EF4-FFF2-40B4-BE49-F238E27FC236}">
                <a16:creationId xmlns:a16="http://schemas.microsoft.com/office/drawing/2014/main" id="{7FF25252-F44B-5147-8365-E1C3C7A61088}"/>
              </a:ext>
            </a:extLst>
          </p:cNvPr>
          <p:cNvSpPr/>
          <p:nvPr/>
        </p:nvSpPr>
        <p:spPr>
          <a:xfrm>
            <a:off x="6227817" y="5566604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741CF598-B078-004F-9F30-21FCB37F1197}"/>
              </a:ext>
            </a:extLst>
          </p:cNvPr>
          <p:cNvSpPr/>
          <p:nvPr/>
        </p:nvSpPr>
        <p:spPr>
          <a:xfrm>
            <a:off x="6377264" y="5534320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6" name="左大かっこ 285">
            <a:extLst>
              <a:ext uri="{FF2B5EF4-FFF2-40B4-BE49-F238E27FC236}">
                <a16:creationId xmlns:a16="http://schemas.microsoft.com/office/drawing/2014/main" id="{9399ABFE-8E14-1A48-A5D4-D94EBA9C8D11}"/>
              </a:ext>
            </a:extLst>
          </p:cNvPr>
          <p:cNvSpPr/>
          <p:nvPr/>
        </p:nvSpPr>
        <p:spPr>
          <a:xfrm>
            <a:off x="6340976" y="549421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7" name="左大かっこ 286">
            <a:extLst>
              <a:ext uri="{FF2B5EF4-FFF2-40B4-BE49-F238E27FC236}">
                <a16:creationId xmlns:a16="http://schemas.microsoft.com/office/drawing/2014/main" id="{E05A19A4-454A-3845-B27F-6AF079FFE313}"/>
              </a:ext>
            </a:extLst>
          </p:cNvPr>
          <p:cNvSpPr/>
          <p:nvPr/>
        </p:nvSpPr>
        <p:spPr>
          <a:xfrm flipH="1">
            <a:off x="7047987" y="549232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8" name="円/楕円 287">
            <a:extLst>
              <a:ext uri="{FF2B5EF4-FFF2-40B4-BE49-F238E27FC236}">
                <a16:creationId xmlns:a16="http://schemas.microsoft.com/office/drawing/2014/main" id="{E9C4BD0A-CF06-6645-9EE8-EF40561FC991}"/>
              </a:ext>
            </a:extLst>
          </p:cNvPr>
          <p:cNvSpPr/>
          <p:nvPr/>
        </p:nvSpPr>
        <p:spPr>
          <a:xfrm>
            <a:off x="7359274" y="5575619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3790F355-EC8C-C341-A19C-10394B13168A}"/>
              </a:ext>
            </a:extLst>
          </p:cNvPr>
          <p:cNvSpPr/>
          <p:nvPr/>
        </p:nvSpPr>
        <p:spPr>
          <a:xfrm>
            <a:off x="7508722" y="554333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0" name="左大かっこ 289">
            <a:extLst>
              <a:ext uri="{FF2B5EF4-FFF2-40B4-BE49-F238E27FC236}">
                <a16:creationId xmlns:a16="http://schemas.microsoft.com/office/drawing/2014/main" id="{6C39828A-5CFC-DF4D-AEDC-DA46D07A98B1}"/>
              </a:ext>
            </a:extLst>
          </p:cNvPr>
          <p:cNvSpPr/>
          <p:nvPr/>
        </p:nvSpPr>
        <p:spPr>
          <a:xfrm>
            <a:off x="7472433" y="550322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1" name="左大かっこ 290">
            <a:extLst>
              <a:ext uri="{FF2B5EF4-FFF2-40B4-BE49-F238E27FC236}">
                <a16:creationId xmlns:a16="http://schemas.microsoft.com/office/drawing/2014/main" id="{30452FE8-5E51-9B44-BE28-0E0EF7DDCA1F}"/>
              </a:ext>
            </a:extLst>
          </p:cNvPr>
          <p:cNvSpPr/>
          <p:nvPr/>
        </p:nvSpPr>
        <p:spPr>
          <a:xfrm flipH="1">
            <a:off x="8179444" y="550133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AF859B6-485B-3C4F-AB85-C2A9AFFCBF7C}"/>
              </a:ext>
            </a:extLst>
          </p:cNvPr>
          <p:cNvSpPr/>
          <p:nvPr/>
        </p:nvSpPr>
        <p:spPr>
          <a:xfrm>
            <a:off x="8544531" y="5567355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E993E601-FF8E-1B4F-8EBE-30406179DC5E}"/>
              </a:ext>
            </a:extLst>
          </p:cNvPr>
          <p:cNvSpPr/>
          <p:nvPr/>
        </p:nvSpPr>
        <p:spPr>
          <a:xfrm>
            <a:off x="8693978" y="553507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4" name="左大かっこ 293">
            <a:extLst>
              <a:ext uri="{FF2B5EF4-FFF2-40B4-BE49-F238E27FC236}">
                <a16:creationId xmlns:a16="http://schemas.microsoft.com/office/drawing/2014/main" id="{A1BF654B-3656-B24B-8262-FCDCFAA32A94}"/>
              </a:ext>
            </a:extLst>
          </p:cNvPr>
          <p:cNvSpPr/>
          <p:nvPr/>
        </p:nvSpPr>
        <p:spPr>
          <a:xfrm>
            <a:off x="8657690" y="5494963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5" name="左大かっこ 294">
            <a:extLst>
              <a:ext uri="{FF2B5EF4-FFF2-40B4-BE49-F238E27FC236}">
                <a16:creationId xmlns:a16="http://schemas.microsoft.com/office/drawing/2014/main" id="{9EEF0178-6314-E144-93F6-AD44550A010F}"/>
              </a:ext>
            </a:extLst>
          </p:cNvPr>
          <p:cNvSpPr/>
          <p:nvPr/>
        </p:nvSpPr>
        <p:spPr>
          <a:xfrm flipH="1">
            <a:off x="9364701" y="5493072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/>
              <p:nvPr/>
            </p:nvSpPr>
            <p:spPr>
              <a:xfrm>
                <a:off x="8230676" y="54468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76" y="5446891"/>
                <a:ext cx="305153" cy="332399"/>
              </a:xfrm>
              <a:prstGeom prst="rect">
                <a:avLst/>
              </a:prstGeom>
              <a:blipFill>
                <a:blip r:embed="rId15"/>
                <a:stretch>
                  <a:fillRect l="-16667" r="-16667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円/楕円 296">
            <a:extLst>
              <a:ext uri="{FF2B5EF4-FFF2-40B4-BE49-F238E27FC236}">
                <a16:creationId xmlns:a16="http://schemas.microsoft.com/office/drawing/2014/main" id="{5DA7E5EB-AFC9-E04B-8501-F160C6F86CA6}"/>
              </a:ext>
            </a:extLst>
          </p:cNvPr>
          <p:cNvSpPr/>
          <p:nvPr/>
        </p:nvSpPr>
        <p:spPr>
          <a:xfrm>
            <a:off x="8285635" y="1347347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253B9832-C825-3841-A804-66343A3CBAF2}"/>
              </a:ext>
            </a:extLst>
          </p:cNvPr>
          <p:cNvSpPr/>
          <p:nvPr/>
        </p:nvSpPr>
        <p:spPr>
          <a:xfrm>
            <a:off x="8755604" y="1347347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円/楕円 299">
            <a:extLst>
              <a:ext uri="{FF2B5EF4-FFF2-40B4-BE49-F238E27FC236}">
                <a16:creationId xmlns:a16="http://schemas.microsoft.com/office/drawing/2014/main" id="{264F1D6F-3BA3-5045-B953-37DEF69909A3}"/>
              </a:ext>
            </a:extLst>
          </p:cNvPr>
          <p:cNvSpPr/>
          <p:nvPr/>
        </p:nvSpPr>
        <p:spPr>
          <a:xfrm>
            <a:off x="9689759" y="4826724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1355198" y="2064282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right act on the columns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839604" y="1378072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4" name="円/楕円 303">
            <a:extLst>
              <a:ext uri="{FF2B5EF4-FFF2-40B4-BE49-F238E27FC236}">
                <a16:creationId xmlns:a16="http://schemas.microsoft.com/office/drawing/2014/main" id="{34032E03-0AC1-9843-ACC1-9642D36D92E6}"/>
              </a:ext>
            </a:extLst>
          </p:cNvPr>
          <p:cNvSpPr/>
          <p:nvPr/>
        </p:nvSpPr>
        <p:spPr>
          <a:xfrm>
            <a:off x="881120" y="4560356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62B2A7-6846-D74C-B34B-B4C2257F3C49}"/>
              </a:ext>
            </a:extLst>
          </p:cNvPr>
          <p:cNvSpPr txBox="1"/>
          <p:nvPr/>
        </p:nvSpPr>
        <p:spPr>
          <a:xfrm>
            <a:off x="8391798" y="1032211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ABB03DFF-07FA-7B45-867F-62BDD2E4B45F}"/>
              </a:ext>
            </a:extLst>
          </p:cNvPr>
          <p:cNvSpPr txBox="1"/>
          <p:nvPr/>
        </p:nvSpPr>
        <p:spPr>
          <a:xfrm>
            <a:off x="9819540" y="4516606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1414403" y="5332089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left act on the rows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6FD6015-2F08-57B7-D8BC-017691862B16}"/>
              </a:ext>
            </a:extLst>
          </p:cNvPr>
          <p:cNvSpPr/>
          <p:nvPr/>
        </p:nvSpPr>
        <p:spPr>
          <a:xfrm>
            <a:off x="10187110" y="4826724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3014419" y="2289744"/>
            <a:ext cx="792486" cy="799888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2106040" y="2293230"/>
            <a:ext cx="776558" cy="799888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4381889" y="26376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4613018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4859876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4375811" y="2284890"/>
            <a:ext cx="776558" cy="799888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8083197" y="2295000"/>
            <a:ext cx="811952" cy="799888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7165580" y="2297069"/>
            <a:ext cx="792486" cy="799888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9425865" y="2252148"/>
            <a:ext cx="811952" cy="799888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9425865" y="236741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9431626" y="260085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9431625" y="28264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blipFill>
                <a:blip r:embed="rId4"/>
                <a:stretch>
                  <a:fillRect l="-50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blipFill>
                <a:blip r:embed="rId5"/>
                <a:stretch>
                  <a:fillRect l="-1345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865128" y="3349137"/>
            <a:ext cx="343908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6904779" y="3325869"/>
            <a:ext cx="331372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lang="en-US" altLang="ja-JP" sz="1440" dirty="0">
              <a:solidFill>
                <a:prstClr val="black"/>
              </a:solidFill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1149575" y="2300851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6255886" y="2253980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1211</Words>
  <Application>Microsoft Macintosh PowerPoint</Application>
  <PresentationFormat>ワイド画面</PresentationFormat>
  <Paragraphs>467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10</cp:revision>
  <cp:lastPrinted>2022-07-23T13:00:43Z</cp:lastPrinted>
  <dcterms:created xsi:type="dcterms:W3CDTF">2022-07-23T07:48:29Z</dcterms:created>
  <dcterms:modified xsi:type="dcterms:W3CDTF">2022-07-25T06:55:45Z</dcterms:modified>
</cp:coreProperties>
</file>