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57" r:id="rId4"/>
    <p:sldId id="258" r:id="rId5"/>
    <p:sldId id="260" r:id="rId6"/>
    <p:sldId id="264" r:id="rId7"/>
    <p:sldId id="261" r:id="rId8"/>
    <p:sldId id="275" r:id="rId9"/>
    <p:sldId id="276" r:id="rId10"/>
    <p:sldId id="277" r:id="rId11"/>
    <p:sldId id="278" r:id="rId12"/>
    <p:sldId id="263" r:id="rId13"/>
    <p:sldId id="265" r:id="rId14"/>
    <p:sldId id="266" r:id="rId15"/>
    <p:sldId id="267" r:id="rId16"/>
    <p:sldId id="279" r:id="rId17"/>
    <p:sldId id="262" r:id="rId18"/>
    <p:sldId id="274" r:id="rId19"/>
    <p:sldId id="268" r:id="rId20"/>
    <p:sldId id="272" r:id="rId21"/>
    <p:sldId id="273" r:id="rId22"/>
    <p:sldId id="271" r:id="rId23"/>
    <p:sldId id="282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6DC9D16-6DDA-F64C-B0B2-CC3727E7C724}">
          <p14:sldIdLst>
            <p14:sldId id="256"/>
            <p14:sldId id="281"/>
            <p14:sldId id="257"/>
            <p14:sldId id="258"/>
            <p14:sldId id="260"/>
            <p14:sldId id="264"/>
            <p14:sldId id="261"/>
            <p14:sldId id="275"/>
            <p14:sldId id="276"/>
            <p14:sldId id="277"/>
            <p14:sldId id="278"/>
            <p14:sldId id="263"/>
            <p14:sldId id="265"/>
            <p14:sldId id="266"/>
            <p14:sldId id="267"/>
            <p14:sldId id="279"/>
            <p14:sldId id="262"/>
            <p14:sldId id="274"/>
            <p14:sldId id="268"/>
            <p14:sldId id="272"/>
            <p14:sldId id="273"/>
            <p14:sldId id="271"/>
            <p14:sldId id="282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0"/>
    <p:restoredTop sz="94681"/>
  </p:normalViewPr>
  <p:slideViewPr>
    <p:cSldViewPr snapToGrid="0" snapToObjects="1">
      <p:cViewPr varScale="1">
        <p:scale>
          <a:sx n="84" d="100"/>
          <a:sy n="84" d="100"/>
        </p:scale>
        <p:origin x="20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EA98D-08DD-FF4B-9C72-ED3B1ED38B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Css</a:t>
            </a:r>
            <a:r>
              <a:rPr kumimoji="1" lang="en-US" altLang="zh-CN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 - Grid 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6E330C-AF72-1B4F-AEAF-22356E71E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2019.10.30</a:t>
            </a:r>
            <a:endParaRPr kumimoji="1" lang="zh-CN" altLang="en-US" dirty="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FB6058-1B9A-BA4F-9DE7-3523DBFF4975}"/>
              </a:ext>
            </a:extLst>
          </p:cNvPr>
          <p:cNvSpPr txBox="1"/>
          <p:nvPr/>
        </p:nvSpPr>
        <p:spPr>
          <a:xfrm>
            <a:off x="10566825" y="401444"/>
            <a:ext cx="4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FE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725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0F953-632E-3741-9C13-94509341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Grid – </a:t>
            </a:r>
            <a:r>
              <a:rPr kumimoji="1" lang="zh-CN" altLang="en-US" dirty="0"/>
              <a:t>先行后列，占用能用尽的格子</a:t>
            </a:r>
            <a:br>
              <a:rPr lang="en" altLang="zh-CN" b="1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42834-F7E8-3E47-8DFE-9CB55911B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599" y="1853248"/>
            <a:ext cx="5602775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#container {</a:t>
            </a:r>
          </a:p>
          <a:p>
            <a:pPr marL="0" indent="0">
              <a:buNone/>
            </a:pPr>
            <a:r>
              <a:rPr kumimoji="1" lang="en-US" altLang="zh-CN" dirty="0"/>
              <a:t>	…….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lang="en" altLang="zh-CN" dirty="0">
                <a:solidFill>
                  <a:schemeClr val="accent3"/>
                </a:solidFill>
              </a:rPr>
              <a:t> grid-auto-flow: row dense;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68F839-F7B8-EE4B-9E3A-C7EA725C1614}"/>
              </a:ext>
            </a:extLst>
          </p:cNvPr>
          <p:cNvSpPr txBox="1"/>
          <p:nvPr/>
        </p:nvSpPr>
        <p:spPr>
          <a:xfrm>
            <a:off x="10566825" y="401444"/>
            <a:ext cx="4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FE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E05C47-40B3-EC4F-9D70-163E0987D0D6}"/>
              </a:ext>
            </a:extLst>
          </p:cNvPr>
          <p:cNvSpPr/>
          <p:nvPr/>
        </p:nvSpPr>
        <p:spPr>
          <a:xfrm>
            <a:off x="7246697" y="2201466"/>
            <a:ext cx="3400425" cy="3186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46334FF-74A4-9047-8258-CC59BEA7485E}"/>
              </a:ext>
            </a:extLst>
          </p:cNvPr>
          <p:cNvSpPr/>
          <p:nvPr/>
        </p:nvSpPr>
        <p:spPr>
          <a:xfrm>
            <a:off x="7855809" y="3432572"/>
            <a:ext cx="145305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E92CBBF-CEBC-3A4E-99D9-D8A0220BF24E}"/>
              </a:ext>
            </a:extLst>
          </p:cNvPr>
          <p:cNvSpPr/>
          <p:nvPr/>
        </p:nvSpPr>
        <p:spPr>
          <a:xfrm>
            <a:off x="7855808" y="2705099"/>
            <a:ext cx="1453051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50DE0FF-5F79-5B41-9A54-87637A0BDE98}"/>
              </a:ext>
            </a:extLst>
          </p:cNvPr>
          <p:cNvSpPr/>
          <p:nvPr/>
        </p:nvSpPr>
        <p:spPr>
          <a:xfrm>
            <a:off x="7855809" y="4156473"/>
            <a:ext cx="7239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E81C858-E34D-3246-994C-68E5C5A50518}"/>
              </a:ext>
            </a:extLst>
          </p:cNvPr>
          <p:cNvSpPr/>
          <p:nvPr/>
        </p:nvSpPr>
        <p:spPr>
          <a:xfrm>
            <a:off x="8584960" y="4156473"/>
            <a:ext cx="723900" cy="7239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11F6A5A-8FAD-544B-8679-5464075EB9AD}"/>
              </a:ext>
            </a:extLst>
          </p:cNvPr>
          <p:cNvSpPr/>
          <p:nvPr/>
        </p:nvSpPr>
        <p:spPr>
          <a:xfrm>
            <a:off x="9308870" y="3427805"/>
            <a:ext cx="723900" cy="7239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495DE40-BA7D-3446-ABCB-A47D8E5E2D5F}"/>
              </a:ext>
            </a:extLst>
          </p:cNvPr>
          <p:cNvSpPr/>
          <p:nvPr/>
        </p:nvSpPr>
        <p:spPr>
          <a:xfrm>
            <a:off x="9308870" y="2700332"/>
            <a:ext cx="723900" cy="7239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361D6D4-91BD-A648-B874-510FC8B90F52}"/>
              </a:ext>
            </a:extLst>
          </p:cNvPr>
          <p:cNvSpPr/>
          <p:nvPr/>
        </p:nvSpPr>
        <p:spPr>
          <a:xfrm>
            <a:off x="9308870" y="4151706"/>
            <a:ext cx="723900" cy="723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393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0F953-632E-3741-9C13-94509341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Grid – </a:t>
            </a:r>
            <a:r>
              <a:rPr kumimoji="1" lang="zh-CN" altLang="en-US" dirty="0"/>
              <a:t>先行后列，占用能用尽的格子</a:t>
            </a:r>
            <a:br>
              <a:rPr lang="en" altLang="zh-CN" b="1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42834-F7E8-3E47-8DFE-9CB55911B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599" y="1853248"/>
            <a:ext cx="5602775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#container {</a:t>
            </a:r>
          </a:p>
          <a:p>
            <a:pPr marL="0" indent="0">
              <a:buNone/>
            </a:pPr>
            <a:r>
              <a:rPr kumimoji="1" lang="en-US" altLang="zh-CN" dirty="0"/>
              <a:t>	…….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lang="en" altLang="zh-CN" dirty="0">
                <a:solidFill>
                  <a:schemeClr val="accent3"/>
                </a:solidFill>
              </a:rPr>
              <a:t> grid-auto-flow: column dense;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68F839-F7B8-EE4B-9E3A-C7EA725C1614}"/>
              </a:ext>
            </a:extLst>
          </p:cNvPr>
          <p:cNvSpPr txBox="1"/>
          <p:nvPr/>
        </p:nvSpPr>
        <p:spPr>
          <a:xfrm>
            <a:off x="10566825" y="401444"/>
            <a:ext cx="4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FE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E05C47-40B3-EC4F-9D70-163E0987D0D6}"/>
              </a:ext>
            </a:extLst>
          </p:cNvPr>
          <p:cNvSpPr/>
          <p:nvPr/>
        </p:nvSpPr>
        <p:spPr>
          <a:xfrm>
            <a:off x="7246697" y="2201466"/>
            <a:ext cx="3400425" cy="3186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46334FF-74A4-9047-8258-CC59BEA7485E}"/>
              </a:ext>
            </a:extLst>
          </p:cNvPr>
          <p:cNvSpPr/>
          <p:nvPr/>
        </p:nvSpPr>
        <p:spPr>
          <a:xfrm>
            <a:off x="7855809" y="3432572"/>
            <a:ext cx="145305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E92CBBF-CEBC-3A4E-99D9-D8A0220BF24E}"/>
              </a:ext>
            </a:extLst>
          </p:cNvPr>
          <p:cNvSpPr/>
          <p:nvPr/>
        </p:nvSpPr>
        <p:spPr>
          <a:xfrm>
            <a:off x="7855808" y="2705099"/>
            <a:ext cx="1453051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50DE0FF-5F79-5B41-9A54-87637A0BDE98}"/>
              </a:ext>
            </a:extLst>
          </p:cNvPr>
          <p:cNvSpPr/>
          <p:nvPr/>
        </p:nvSpPr>
        <p:spPr>
          <a:xfrm>
            <a:off x="7855809" y="4156473"/>
            <a:ext cx="7239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E81C858-E34D-3246-994C-68E5C5A50518}"/>
              </a:ext>
            </a:extLst>
          </p:cNvPr>
          <p:cNvSpPr/>
          <p:nvPr/>
        </p:nvSpPr>
        <p:spPr>
          <a:xfrm>
            <a:off x="8584960" y="4156473"/>
            <a:ext cx="723900" cy="7239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11F6A5A-8FAD-544B-8679-5464075EB9AD}"/>
              </a:ext>
            </a:extLst>
          </p:cNvPr>
          <p:cNvSpPr/>
          <p:nvPr/>
        </p:nvSpPr>
        <p:spPr>
          <a:xfrm>
            <a:off x="9308870" y="3427805"/>
            <a:ext cx="723900" cy="7239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495DE40-BA7D-3446-ABCB-A47D8E5E2D5F}"/>
              </a:ext>
            </a:extLst>
          </p:cNvPr>
          <p:cNvSpPr/>
          <p:nvPr/>
        </p:nvSpPr>
        <p:spPr>
          <a:xfrm>
            <a:off x="9308870" y="2700332"/>
            <a:ext cx="723900" cy="7239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361D6D4-91BD-A648-B874-510FC8B90F52}"/>
              </a:ext>
            </a:extLst>
          </p:cNvPr>
          <p:cNvSpPr/>
          <p:nvPr/>
        </p:nvSpPr>
        <p:spPr>
          <a:xfrm>
            <a:off x="9308870" y="4151706"/>
            <a:ext cx="723900" cy="723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51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0F953-632E-3741-9C13-94509341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Grid – </a:t>
            </a:r>
            <a:r>
              <a:rPr kumimoji="1" lang="zh-CN" altLang="en-US" dirty="0"/>
              <a:t>间隔</a:t>
            </a:r>
            <a:br>
              <a:rPr lang="en" altLang="zh-CN" b="1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42834-F7E8-3E47-8DFE-9CB55911B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600" y="1853248"/>
            <a:ext cx="4764088" cy="419548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#container {</a:t>
            </a:r>
          </a:p>
          <a:p>
            <a:pPr marL="0" indent="0">
              <a:buNone/>
            </a:pPr>
            <a:r>
              <a:rPr kumimoji="1" lang="en-US" altLang="zh-CN" dirty="0"/>
              <a:t>	…….</a:t>
            </a:r>
          </a:p>
          <a:p>
            <a:pPr marL="0" indent="0">
              <a:buNone/>
            </a:pPr>
            <a:r>
              <a:rPr kumimoji="1" lang="en-US" altLang="zh-CN" i="1" dirty="0"/>
              <a:t>	</a:t>
            </a:r>
            <a:r>
              <a:rPr kumimoji="1"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</a:t>
            </a:r>
            <a:r>
              <a:rPr kumimoji="1" lang="zh-CN" alt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" altLang="zh-CN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grid-row-gap: 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  <a:r>
              <a:rPr lang="en" altLang="zh-CN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px;</a:t>
            </a:r>
            <a:endParaRPr lang="en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" altLang="zh-CN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" altLang="zh-CN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column-gap: 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  <a:r>
              <a:rPr lang="en" altLang="zh-CN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px;</a:t>
            </a:r>
            <a:endParaRPr kumimoji="1"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>
                <a:solidFill>
                  <a:srgbClr val="FFC000"/>
                </a:solidFill>
              </a:rPr>
              <a:t>gap: 5px;</a:t>
            </a:r>
          </a:p>
          <a:p>
            <a:pPr marL="0" indent="0">
              <a:buNone/>
            </a:pPr>
            <a:endParaRPr kumimoji="1" lang="en-US" altLang="zh-CN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68F839-F7B8-EE4B-9E3A-C7EA725C1614}"/>
              </a:ext>
            </a:extLst>
          </p:cNvPr>
          <p:cNvSpPr txBox="1"/>
          <p:nvPr/>
        </p:nvSpPr>
        <p:spPr>
          <a:xfrm>
            <a:off x="10566825" y="401444"/>
            <a:ext cx="4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FE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BD022A-1EEF-7D41-A2F5-54E22290F80A}"/>
              </a:ext>
            </a:extLst>
          </p:cNvPr>
          <p:cNvSpPr/>
          <p:nvPr/>
        </p:nvSpPr>
        <p:spPr>
          <a:xfrm>
            <a:off x="7698641" y="3432572"/>
            <a:ext cx="723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8983D9-9A65-3A40-9089-E56FD40CF093}"/>
              </a:ext>
            </a:extLst>
          </p:cNvPr>
          <p:cNvSpPr/>
          <p:nvPr/>
        </p:nvSpPr>
        <p:spPr>
          <a:xfrm>
            <a:off x="7698641" y="2547931"/>
            <a:ext cx="723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D36D67-664E-4240-A2EA-93BBC4AB8E70}"/>
              </a:ext>
            </a:extLst>
          </p:cNvPr>
          <p:cNvSpPr/>
          <p:nvPr/>
        </p:nvSpPr>
        <p:spPr>
          <a:xfrm>
            <a:off x="8584960" y="3432572"/>
            <a:ext cx="723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CCFF52-C9D7-CE46-BF14-53D536F6651E}"/>
              </a:ext>
            </a:extLst>
          </p:cNvPr>
          <p:cNvSpPr/>
          <p:nvPr/>
        </p:nvSpPr>
        <p:spPr>
          <a:xfrm>
            <a:off x="8584960" y="2547931"/>
            <a:ext cx="723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F9B8DB-3491-C446-8F74-D3FD02901813}"/>
              </a:ext>
            </a:extLst>
          </p:cNvPr>
          <p:cNvSpPr/>
          <p:nvPr/>
        </p:nvSpPr>
        <p:spPr>
          <a:xfrm>
            <a:off x="9446489" y="2547931"/>
            <a:ext cx="723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108B994-8261-744A-B1CE-42F66A32A0EF}"/>
              </a:ext>
            </a:extLst>
          </p:cNvPr>
          <p:cNvSpPr/>
          <p:nvPr/>
        </p:nvSpPr>
        <p:spPr>
          <a:xfrm>
            <a:off x="9446489" y="3446860"/>
            <a:ext cx="723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6FCFF9C-95FD-C141-9640-A7C5460B3548}"/>
              </a:ext>
            </a:extLst>
          </p:cNvPr>
          <p:cNvSpPr/>
          <p:nvPr/>
        </p:nvSpPr>
        <p:spPr>
          <a:xfrm>
            <a:off x="7698641" y="4299353"/>
            <a:ext cx="723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8AA1AE-EC89-2D4D-8999-256CC40B7C6B}"/>
              </a:ext>
            </a:extLst>
          </p:cNvPr>
          <p:cNvSpPr/>
          <p:nvPr/>
        </p:nvSpPr>
        <p:spPr>
          <a:xfrm>
            <a:off x="8584960" y="4299353"/>
            <a:ext cx="723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5E946D-CB41-F740-AD0D-CC7F595346F4}"/>
              </a:ext>
            </a:extLst>
          </p:cNvPr>
          <p:cNvSpPr/>
          <p:nvPr/>
        </p:nvSpPr>
        <p:spPr>
          <a:xfrm>
            <a:off x="9446489" y="4299353"/>
            <a:ext cx="723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5051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0F953-632E-3741-9C13-94509341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Grid – </a:t>
            </a:r>
            <a:r>
              <a:rPr kumimoji="1" lang="zh-CN" altLang="en-US" dirty="0"/>
              <a:t>占位 </a:t>
            </a:r>
            <a:r>
              <a:rPr kumimoji="1" lang="en-US" altLang="zh-CN" dirty="0"/>
              <a:t>@1</a:t>
            </a:r>
            <a:br>
              <a:rPr lang="en" altLang="zh-CN" b="1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42834-F7E8-3E47-8DFE-9CB55911B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600" y="1853248"/>
            <a:ext cx="4764088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#container {</a:t>
            </a:r>
          </a:p>
          <a:p>
            <a:pPr marL="0" indent="0">
              <a:buNone/>
            </a:pPr>
            <a:r>
              <a:rPr kumimoji="1" lang="en-US" altLang="zh-CN" dirty="0"/>
              <a:t>	…….</a:t>
            </a:r>
          </a:p>
          <a:p>
            <a:pPr marL="0" indent="0">
              <a:buNone/>
            </a:pPr>
            <a:r>
              <a:rPr lang="en" altLang="zh-CN" dirty="0"/>
              <a:t>	</a:t>
            </a:r>
            <a:r>
              <a:rPr lang="en" altLang="zh-CN" dirty="0">
                <a:solidFill>
                  <a:schemeClr val="accent3"/>
                </a:solidFill>
              </a:rPr>
              <a:t>grid-template-areas:   'c1 c1 c3’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chemeClr val="accent3"/>
                </a:solidFill>
              </a:rPr>
              <a:t>						’c4  c5 c6’</a:t>
            </a:r>
          </a:p>
          <a:p>
            <a:pPr marL="0" indent="0">
              <a:buNone/>
            </a:pPr>
            <a:r>
              <a:rPr lang="en" altLang="zh-CN" dirty="0">
                <a:solidFill>
                  <a:schemeClr val="accent3"/>
                </a:solidFill>
              </a:rPr>
              <a:t>							'c7 c5 c9' ;</a:t>
            </a:r>
            <a:endParaRPr kumimoji="1" lang="en-US" altLang="zh-CN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}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.c1 {</a:t>
            </a:r>
          </a:p>
          <a:p>
            <a:pPr marL="0" indent="0">
              <a:buNone/>
            </a:pPr>
            <a:r>
              <a:rPr lang="en" altLang="zh-CN" dirty="0"/>
              <a:t> 	</a:t>
            </a:r>
            <a:r>
              <a:rPr lang="en" altLang="zh-CN" dirty="0">
                <a:solidFill>
                  <a:schemeClr val="accent3"/>
                </a:solidFill>
              </a:rPr>
              <a:t>grid-area: c1;</a:t>
            </a:r>
            <a:endParaRPr kumimoji="1" lang="en-US" altLang="zh-CN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68F839-F7B8-EE4B-9E3A-C7EA725C1614}"/>
              </a:ext>
            </a:extLst>
          </p:cNvPr>
          <p:cNvSpPr txBox="1"/>
          <p:nvPr/>
        </p:nvSpPr>
        <p:spPr>
          <a:xfrm>
            <a:off x="10566825" y="401444"/>
            <a:ext cx="4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FE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BD022A-1EEF-7D41-A2F5-54E22290F80A}"/>
              </a:ext>
            </a:extLst>
          </p:cNvPr>
          <p:cNvSpPr/>
          <p:nvPr/>
        </p:nvSpPr>
        <p:spPr>
          <a:xfrm>
            <a:off x="7698641" y="3432572"/>
            <a:ext cx="723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8983D9-9A65-3A40-9089-E56FD40CF093}"/>
              </a:ext>
            </a:extLst>
          </p:cNvPr>
          <p:cNvSpPr/>
          <p:nvPr/>
        </p:nvSpPr>
        <p:spPr>
          <a:xfrm>
            <a:off x="7698640" y="2547931"/>
            <a:ext cx="1610219" cy="723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D36D67-664E-4240-A2EA-93BBC4AB8E70}"/>
              </a:ext>
            </a:extLst>
          </p:cNvPr>
          <p:cNvSpPr/>
          <p:nvPr/>
        </p:nvSpPr>
        <p:spPr>
          <a:xfrm>
            <a:off x="8584960" y="3432571"/>
            <a:ext cx="723900" cy="15906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F9B8DB-3491-C446-8F74-D3FD02901813}"/>
              </a:ext>
            </a:extLst>
          </p:cNvPr>
          <p:cNvSpPr/>
          <p:nvPr/>
        </p:nvSpPr>
        <p:spPr>
          <a:xfrm>
            <a:off x="9446489" y="2547931"/>
            <a:ext cx="723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108B994-8261-744A-B1CE-42F66A32A0EF}"/>
              </a:ext>
            </a:extLst>
          </p:cNvPr>
          <p:cNvSpPr/>
          <p:nvPr/>
        </p:nvSpPr>
        <p:spPr>
          <a:xfrm>
            <a:off x="9446489" y="3446860"/>
            <a:ext cx="723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6FCFF9C-95FD-C141-9640-A7C5460B3548}"/>
              </a:ext>
            </a:extLst>
          </p:cNvPr>
          <p:cNvSpPr/>
          <p:nvPr/>
        </p:nvSpPr>
        <p:spPr>
          <a:xfrm>
            <a:off x="7698641" y="4299353"/>
            <a:ext cx="723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5E946D-CB41-F740-AD0D-CC7F595346F4}"/>
              </a:ext>
            </a:extLst>
          </p:cNvPr>
          <p:cNvSpPr/>
          <p:nvPr/>
        </p:nvSpPr>
        <p:spPr>
          <a:xfrm>
            <a:off x="9446489" y="4299353"/>
            <a:ext cx="723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3004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0F953-632E-3741-9C13-94509341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Grid – </a:t>
            </a:r>
            <a:r>
              <a:rPr kumimoji="1" lang="zh-CN" altLang="en-US" dirty="0"/>
              <a:t>占位 </a:t>
            </a:r>
            <a:r>
              <a:rPr kumimoji="1" lang="en-US" altLang="zh-CN" dirty="0"/>
              <a:t>@2</a:t>
            </a:r>
            <a:br>
              <a:rPr lang="en" altLang="zh-CN" b="1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42834-F7E8-3E47-8DFE-9CB55911B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600" y="1853248"/>
            <a:ext cx="4764088" cy="419548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.c1 {</a:t>
            </a:r>
          </a:p>
          <a:p>
            <a:pPr marL="0" indent="0">
              <a:buNone/>
            </a:pPr>
            <a:r>
              <a:rPr lang="en" altLang="zh-CN" dirty="0"/>
              <a:t>	</a:t>
            </a:r>
            <a:r>
              <a:rPr lang="en" altLang="zh-CN" dirty="0">
                <a:solidFill>
                  <a:schemeClr val="accent3"/>
                </a:solidFill>
              </a:rPr>
              <a:t>grid-row: 1;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chemeClr val="accent3"/>
                </a:solidFill>
              </a:rPr>
              <a:t>grid-column: 1 / span 2;</a:t>
            </a:r>
          </a:p>
          <a:p>
            <a:pPr marL="0" indent="0">
              <a:buNone/>
            </a:pPr>
            <a:r>
              <a:rPr kumimoji="1" lang="en-US" altLang="zh-CN" dirty="0"/>
              <a:t>}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.c3 {</a:t>
            </a:r>
          </a:p>
          <a:p>
            <a:pPr marL="0" indent="0">
              <a:buNone/>
            </a:pPr>
            <a:r>
              <a:rPr lang="en" altLang="zh-CN" dirty="0"/>
              <a:t>	</a:t>
            </a:r>
            <a:r>
              <a:rPr lang="en" altLang="zh-CN" dirty="0">
                <a:solidFill>
                  <a:schemeClr val="accent3"/>
                </a:solidFill>
              </a:rPr>
              <a:t>grid-row: 1;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chemeClr val="accent3"/>
                </a:solidFill>
              </a:rPr>
              <a:t>grid-column: 3;</a:t>
            </a:r>
          </a:p>
          <a:p>
            <a:pPr marL="0" indent="0">
              <a:buNone/>
            </a:pPr>
            <a:r>
              <a:rPr kumimoji="1" lang="en-US" altLang="zh-CN" dirty="0"/>
              <a:t>}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68F839-F7B8-EE4B-9E3A-C7EA725C1614}"/>
              </a:ext>
            </a:extLst>
          </p:cNvPr>
          <p:cNvSpPr txBox="1"/>
          <p:nvPr/>
        </p:nvSpPr>
        <p:spPr>
          <a:xfrm>
            <a:off x="10566825" y="401444"/>
            <a:ext cx="4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FE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BD022A-1EEF-7D41-A2F5-54E22290F80A}"/>
              </a:ext>
            </a:extLst>
          </p:cNvPr>
          <p:cNvSpPr/>
          <p:nvPr/>
        </p:nvSpPr>
        <p:spPr>
          <a:xfrm>
            <a:off x="7698641" y="3432572"/>
            <a:ext cx="723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8983D9-9A65-3A40-9089-E56FD40CF093}"/>
              </a:ext>
            </a:extLst>
          </p:cNvPr>
          <p:cNvSpPr/>
          <p:nvPr/>
        </p:nvSpPr>
        <p:spPr>
          <a:xfrm>
            <a:off x="7698640" y="2547931"/>
            <a:ext cx="1610219" cy="723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D36D67-664E-4240-A2EA-93BBC4AB8E70}"/>
              </a:ext>
            </a:extLst>
          </p:cNvPr>
          <p:cNvSpPr/>
          <p:nvPr/>
        </p:nvSpPr>
        <p:spPr>
          <a:xfrm>
            <a:off x="8584960" y="3432571"/>
            <a:ext cx="723900" cy="15906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F9B8DB-3491-C446-8F74-D3FD02901813}"/>
              </a:ext>
            </a:extLst>
          </p:cNvPr>
          <p:cNvSpPr/>
          <p:nvPr/>
        </p:nvSpPr>
        <p:spPr>
          <a:xfrm>
            <a:off x="9446489" y="2547931"/>
            <a:ext cx="723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108B994-8261-744A-B1CE-42F66A32A0EF}"/>
              </a:ext>
            </a:extLst>
          </p:cNvPr>
          <p:cNvSpPr/>
          <p:nvPr/>
        </p:nvSpPr>
        <p:spPr>
          <a:xfrm>
            <a:off x="9446489" y="3446860"/>
            <a:ext cx="723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6FCFF9C-95FD-C141-9640-A7C5460B3548}"/>
              </a:ext>
            </a:extLst>
          </p:cNvPr>
          <p:cNvSpPr/>
          <p:nvPr/>
        </p:nvSpPr>
        <p:spPr>
          <a:xfrm>
            <a:off x="7698641" y="4299353"/>
            <a:ext cx="723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5E946D-CB41-F740-AD0D-CC7F595346F4}"/>
              </a:ext>
            </a:extLst>
          </p:cNvPr>
          <p:cNvSpPr/>
          <p:nvPr/>
        </p:nvSpPr>
        <p:spPr>
          <a:xfrm>
            <a:off x="9446489" y="4299353"/>
            <a:ext cx="723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1171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0F953-632E-3741-9C13-94509341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Grid – </a:t>
            </a:r>
            <a:r>
              <a:rPr kumimoji="1" lang="zh-CN" altLang="en-US" dirty="0"/>
              <a:t>占位 </a:t>
            </a:r>
            <a:r>
              <a:rPr kumimoji="1" lang="en-US" altLang="zh-CN" dirty="0"/>
              <a:t>@2</a:t>
            </a:r>
            <a:br>
              <a:rPr lang="en" altLang="zh-CN" b="1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42834-F7E8-3E47-8DFE-9CB55911B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600" y="1853248"/>
            <a:ext cx="4764088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.c5 {</a:t>
            </a:r>
          </a:p>
          <a:p>
            <a:pPr marL="0" indent="0">
              <a:buNone/>
            </a:pPr>
            <a:r>
              <a:rPr lang="en" altLang="zh-CN" dirty="0"/>
              <a:t>	</a:t>
            </a:r>
            <a:r>
              <a:rPr lang="en" altLang="zh-CN" dirty="0">
                <a:solidFill>
                  <a:schemeClr val="accent3"/>
                </a:solidFill>
              </a:rPr>
              <a:t>grid-row-start: 2;</a:t>
            </a:r>
          </a:p>
          <a:p>
            <a:pPr marL="0" indent="0">
              <a:buNone/>
            </a:pPr>
            <a:r>
              <a:rPr lang="en" altLang="zh-CN" dirty="0">
                <a:solidFill>
                  <a:schemeClr val="accent3"/>
                </a:solidFill>
              </a:rPr>
              <a:t>	grid-row-end: 4;</a:t>
            </a:r>
          </a:p>
          <a:p>
            <a:pPr marL="0" indent="0">
              <a:buNone/>
            </a:pPr>
            <a:r>
              <a:rPr lang="en" altLang="zh-CN" dirty="0">
                <a:solidFill>
                  <a:schemeClr val="accent3"/>
                </a:solidFill>
              </a:rPr>
              <a:t>	grid-column: 2;</a:t>
            </a:r>
          </a:p>
          <a:p>
            <a:pPr marL="0" indent="0">
              <a:buNone/>
            </a:pPr>
            <a:r>
              <a:rPr kumimoji="1" lang="en-US" altLang="zh-CN" dirty="0"/>
              <a:t>}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.c9 {</a:t>
            </a:r>
          </a:p>
          <a:p>
            <a:pPr marL="0" indent="0">
              <a:buNone/>
            </a:pPr>
            <a:r>
              <a:rPr lang="en" altLang="zh-CN" dirty="0"/>
              <a:t>	</a:t>
            </a:r>
            <a:r>
              <a:rPr lang="en" altLang="zh-CN" dirty="0">
                <a:solidFill>
                  <a:schemeClr val="accent3"/>
                </a:solidFill>
              </a:rPr>
              <a:t>grid-area: 3 / 3 / 4 / 4;</a:t>
            </a:r>
          </a:p>
          <a:p>
            <a:pPr marL="0" indent="0">
              <a:buNone/>
            </a:pPr>
            <a:r>
              <a:rPr lang="en" altLang="zh-CN" dirty="0">
                <a:solidFill>
                  <a:schemeClr val="accent3"/>
                </a:solidFill>
              </a:rPr>
              <a:t>	</a:t>
            </a:r>
            <a:r>
              <a:rPr lang="en-US" altLang="zh-CN" dirty="0">
                <a:solidFill>
                  <a:schemeClr val="accent3"/>
                </a:solidFill>
              </a:rPr>
              <a:t>//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zh-CN" altLang="en" dirty="0">
                <a:solidFill>
                  <a:schemeClr val="accent3"/>
                </a:solidFill>
              </a:rPr>
              <a:t>行</a:t>
            </a:r>
            <a:r>
              <a:rPr lang="zh-CN" altLang="en-US" dirty="0">
                <a:solidFill>
                  <a:schemeClr val="accent3"/>
                </a:solidFill>
              </a:rPr>
              <a:t>开</a:t>
            </a:r>
            <a:r>
              <a:rPr lang="en-US" altLang="zh-CN" dirty="0">
                <a:solidFill>
                  <a:schemeClr val="accent3"/>
                </a:solidFill>
              </a:rPr>
              <a:t>/</a:t>
            </a:r>
            <a:r>
              <a:rPr lang="zh-CN" altLang="en-US" dirty="0">
                <a:solidFill>
                  <a:schemeClr val="accent3"/>
                </a:solidFill>
              </a:rPr>
              <a:t>列开</a:t>
            </a:r>
            <a:r>
              <a:rPr lang="en-US" altLang="zh-CN" dirty="0">
                <a:solidFill>
                  <a:schemeClr val="accent3"/>
                </a:solidFill>
              </a:rPr>
              <a:t>/</a:t>
            </a:r>
            <a:r>
              <a:rPr lang="zh-CN" altLang="en-US" dirty="0">
                <a:solidFill>
                  <a:schemeClr val="accent3"/>
                </a:solidFill>
              </a:rPr>
              <a:t>行结</a:t>
            </a:r>
            <a:r>
              <a:rPr lang="en-US" altLang="zh-CN" dirty="0">
                <a:solidFill>
                  <a:schemeClr val="accent3"/>
                </a:solidFill>
              </a:rPr>
              <a:t>/</a:t>
            </a:r>
            <a:r>
              <a:rPr lang="zh-CN" altLang="en-US" dirty="0">
                <a:solidFill>
                  <a:schemeClr val="accent3"/>
                </a:solidFill>
              </a:rPr>
              <a:t>列结</a:t>
            </a:r>
            <a:endParaRPr lang="en" altLang="zh-CN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}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68F839-F7B8-EE4B-9E3A-C7EA725C1614}"/>
              </a:ext>
            </a:extLst>
          </p:cNvPr>
          <p:cNvSpPr txBox="1"/>
          <p:nvPr/>
        </p:nvSpPr>
        <p:spPr>
          <a:xfrm>
            <a:off x="10566825" y="401444"/>
            <a:ext cx="4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FE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BD022A-1EEF-7D41-A2F5-54E22290F80A}"/>
              </a:ext>
            </a:extLst>
          </p:cNvPr>
          <p:cNvSpPr/>
          <p:nvPr/>
        </p:nvSpPr>
        <p:spPr>
          <a:xfrm>
            <a:off x="7698641" y="3432572"/>
            <a:ext cx="723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8983D9-9A65-3A40-9089-E56FD40CF093}"/>
              </a:ext>
            </a:extLst>
          </p:cNvPr>
          <p:cNvSpPr/>
          <p:nvPr/>
        </p:nvSpPr>
        <p:spPr>
          <a:xfrm>
            <a:off x="7698640" y="2547931"/>
            <a:ext cx="1610219" cy="723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D36D67-664E-4240-A2EA-93BBC4AB8E70}"/>
              </a:ext>
            </a:extLst>
          </p:cNvPr>
          <p:cNvSpPr/>
          <p:nvPr/>
        </p:nvSpPr>
        <p:spPr>
          <a:xfrm>
            <a:off x="8584960" y="3432571"/>
            <a:ext cx="723900" cy="15906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F9B8DB-3491-C446-8F74-D3FD02901813}"/>
              </a:ext>
            </a:extLst>
          </p:cNvPr>
          <p:cNvSpPr/>
          <p:nvPr/>
        </p:nvSpPr>
        <p:spPr>
          <a:xfrm>
            <a:off x="9446489" y="2547931"/>
            <a:ext cx="723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108B994-8261-744A-B1CE-42F66A32A0EF}"/>
              </a:ext>
            </a:extLst>
          </p:cNvPr>
          <p:cNvSpPr/>
          <p:nvPr/>
        </p:nvSpPr>
        <p:spPr>
          <a:xfrm>
            <a:off x="9446489" y="3446860"/>
            <a:ext cx="723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6FCFF9C-95FD-C141-9640-A7C5460B3548}"/>
              </a:ext>
            </a:extLst>
          </p:cNvPr>
          <p:cNvSpPr/>
          <p:nvPr/>
        </p:nvSpPr>
        <p:spPr>
          <a:xfrm>
            <a:off x="7698641" y="4299353"/>
            <a:ext cx="723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5E946D-CB41-F740-AD0D-CC7F595346F4}"/>
              </a:ext>
            </a:extLst>
          </p:cNvPr>
          <p:cNvSpPr/>
          <p:nvPr/>
        </p:nvSpPr>
        <p:spPr>
          <a:xfrm>
            <a:off x="9446489" y="4299353"/>
            <a:ext cx="723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957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0F953-632E-3741-9C13-94509341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Grid – </a:t>
            </a:r>
            <a:r>
              <a:rPr kumimoji="1" lang="zh-CN" altLang="en-US" dirty="0"/>
              <a:t>项目元素超出定义的格子</a:t>
            </a:r>
            <a:br>
              <a:rPr lang="en" altLang="zh-CN" b="1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42834-F7E8-3E47-8DFE-9CB55911B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599" y="1853248"/>
            <a:ext cx="5602775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#container {</a:t>
            </a:r>
          </a:p>
          <a:p>
            <a:pPr marL="0" indent="0">
              <a:buNone/>
            </a:pPr>
            <a:r>
              <a:rPr kumimoji="1" lang="en-US" altLang="zh-CN" dirty="0"/>
              <a:t>	…….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lang="en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grid-template-columns: repeat(3, 50px);</a:t>
            </a:r>
          </a:p>
          <a:p>
            <a:pPr marL="0" indent="0">
              <a:buNone/>
            </a:pPr>
            <a:r>
              <a:rPr lang="en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	grid-template-rows: repeat(2, 50px);</a:t>
            </a:r>
          </a:p>
          <a:p>
            <a:pPr marL="0" indent="0">
              <a:buNone/>
            </a:pPr>
            <a:r>
              <a:rPr lang="en" altLang="zh-CN" dirty="0">
                <a:solidFill>
                  <a:schemeClr val="accent3"/>
                </a:solidFill>
              </a:rPr>
              <a:t> 	grid-auto-rows: 25px;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68F839-F7B8-EE4B-9E3A-C7EA725C1614}"/>
              </a:ext>
            </a:extLst>
          </p:cNvPr>
          <p:cNvSpPr txBox="1"/>
          <p:nvPr/>
        </p:nvSpPr>
        <p:spPr>
          <a:xfrm>
            <a:off x="10566825" y="401444"/>
            <a:ext cx="4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FE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55904B2-6786-D04B-910E-7D7604CBE0C6}"/>
              </a:ext>
            </a:extLst>
          </p:cNvPr>
          <p:cNvSpPr/>
          <p:nvPr/>
        </p:nvSpPr>
        <p:spPr>
          <a:xfrm>
            <a:off x="7246697" y="2201466"/>
            <a:ext cx="3400425" cy="3186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C6712F7-BB9E-B249-ACF9-5E19DA0E3E68}"/>
              </a:ext>
            </a:extLst>
          </p:cNvPr>
          <p:cNvSpPr/>
          <p:nvPr/>
        </p:nvSpPr>
        <p:spPr>
          <a:xfrm>
            <a:off x="7855809" y="3432572"/>
            <a:ext cx="7239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33EE99-4AE5-054E-A98F-48B49347FAC3}"/>
              </a:ext>
            </a:extLst>
          </p:cNvPr>
          <p:cNvSpPr/>
          <p:nvPr/>
        </p:nvSpPr>
        <p:spPr>
          <a:xfrm>
            <a:off x="7855808" y="2705099"/>
            <a:ext cx="1453051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8BB6393-42DF-584C-8693-0C696105DEE3}"/>
              </a:ext>
            </a:extLst>
          </p:cNvPr>
          <p:cNvSpPr/>
          <p:nvPr/>
        </p:nvSpPr>
        <p:spPr>
          <a:xfrm>
            <a:off x="8584960" y="3432572"/>
            <a:ext cx="723900" cy="723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F595C15-746A-284D-894C-41B04AF08567}"/>
              </a:ext>
            </a:extLst>
          </p:cNvPr>
          <p:cNvSpPr/>
          <p:nvPr/>
        </p:nvSpPr>
        <p:spPr>
          <a:xfrm>
            <a:off x="7855809" y="4156473"/>
            <a:ext cx="723900" cy="372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961D2BF-0D60-CF4D-9041-DE655DC2D6E5}"/>
              </a:ext>
            </a:extLst>
          </p:cNvPr>
          <p:cNvSpPr/>
          <p:nvPr/>
        </p:nvSpPr>
        <p:spPr>
          <a:xfrm>
            <a:off x="9308870" y="3427805"/>
            <a:ext cx="723900" cy="723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F9120F-02B6-AF42-A5F9-8710184E6DC2}"/>
              </a:ext>
            </a:extLst>
          </p:cNvPr>
          <p:cNvSpPr/>
          <p:nvPr/>
        </p:nvSpPr>
        <p:spPr>
          <a:xfrm>
            <a:off x="9308870" y="2700332"/>
            <a:ext cx="723900" cy="723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1008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0F953-632E-3741-9C13-94509341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Grid – </a:t>
            </a:r>
            <a:r>
              <a:rPr kumimoji="1" lang="zh-CN" altLang="en-US" dirty="0"/>
              <a:t>项目属性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42834-F7E8-3E47-8DFE-9CB55911B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025" y="1853248"/>
            <a:ext cx="6432908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#container {</a:t>
            </a:r>
          </a:p>
          <a:p>
            <a:pPr marL="0" indent="0">
              <a:buNone/>
            </a:pPr>
            <a:r>
              <a:rPr kumimoji="1" lang="en-US" altLang="zh-CN" dirty="0"/>
              <a:t>	…….</a:t>
            </a:r>
          </a:p>
          <a:p>
            <a:pPr marL="0" indent="0">
              <a:buNone/>
            </a:pPr>
            <a:r>
              <a:rPr lang="en" altLang="zh-CN" dirty="0">
                <a:solidFill>
                  <a:schemeClr val="accent3"/>
                </a:solidFill>
              </a:rPr>
              <a:t>	place-content: space-evenly;</a:t>
            </a:r>
            <a:endParaRPr kumimoji="1" lang="en" altLang="zh-CN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}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lang="en" altLang="zh-CN" dirty="0"/>
              <a:t>space-around</a:t>
            </a:r>
            <a:r>
              <a:rPr lang="zh-CN" altLang="en" dirty="0"/>
              <a:t>：</a:t>
            </a:r>
            <a:r>
              <a:rPr lang="zh-CN" altLang="en-US" dirty="0"/>
              <a:t>在每个网格项之间放置一个均匀的空间，上下两端放置一半的空间</a:t>
            </a:r>
          </a:p>
          <a:p>
            <a:r>
              <a:rPr lang="en" altLang="zh-CN" dirty="0"/>
              <a:t>space-between</a:t>
            </a:r>
            <a:r>
              <a:rPr lang="zh-CN" altLang="en" dirty="0"/>
              <a:t>：</a:t>
            </a:r>
            <a:r>
              <a:rPr lang="zh-CN" altLang="en-US" dirty="0"/>
              <a:t>在每个网格项之间放置一个均匀的空间，上下两端没有空间</a:t>
            </a:r>
          </a:p>
          <a:p>
            <a:r>
              <a:rPr lang="en" altLang="zh-CN" dirty="0"/>
              <a:t>space-evenly</a:t>
            </a:r>
            <a:r>
              <a:rPr lang="zh-CN" altLang="en" dirty="0"/>
              <a:t>：</a:t>
            </a:r>
            <a:r>
              <a:rPr lang="zh-CN" altLang="en-US" dirty="0"/>
              <a:t>在每个网格项目之间放置一个均匀的空间，上下两端放置一个均匀的空间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68F839-F7B8-EE4B-9E3A-C7EA725C1614}"/>
              </a:ext>
            </a:extLst>
          </p:cNvPr>
          <p:cNvSpPr txBox="1"/>
          <p:nvPr/>
        </p:nvSpPr>
        <p:spPr>
          <a:xfrm>
            <a:off x="10566825" y="401444"/>
            <a:ext cx="4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FE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4C3C1C-0436-CF47-A7F5-E201A8931B69}"/>
              </a:ext>
            </a:extLst>
          </p:cNvPr>
          <p:cNvSpPr/>
          <p:nvPr/>
        </p:nvSpPr>
        <p:spPr>
          <a:xfrm>
            <a:off x="7727215" y="2352399"/>
            <a:ext cx="3031273" cy="3033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79B92D-1C7A-1C41-9D64-3B005F26B56E}"/>
              </a:ext>
            </a:extLst>
          </p:cNvPr>
          <p:cNvSpPr/>
          <p:nvPr/>
        </p:nvSpPr>
        <p:spPr>
          <a:xfrm>
            <a:off x="7984390" y="2652436"/>
            <a:ext cx="673835" cy="6765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92A72A-B3BE-C942-9DC2-B76EC9F42807}"/>
              </a:ext>
            </a:extLst>
          </p:cNvPr>
          <p:cNvSpPr/>
          <p:nvPr/>
        </p:nvSpPr>
        <p:spPr>
          <a:xfrm>
            <a:off x="7984390" y="3543303"/>
            <a:ext cx="673835" cy="676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4D4ABB7-956D-A543-A1DB-389F3A7D7817}"/>
              </a:ext>
            </a:extLst>
          </p:cNvPr>
          <p:cNvSpPr/>
          <p:nvPr/>
        </p:nvSpPr>
        <p:spPr>
          <a:xfrm>
            <a:off x="7984390" y="4421983"/>
            <a:ext cx="673835" cy="6765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062B676-639A-DD43-B550-A7F521C26E0A}"/>
              </a:ext>
            </a:extLst>
          </p:cNvPr>
          <p:cNvSpPr/>
          <p:nvPr/>
        </p:nvSpPr>
        <p:spPr>
          <a:xfrm>
            <a:off x="8906371" y="2652436"/>
            <a:ext cx="673835" cy="676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FD3A219-45E2-974C-B168-43A8AF5F074F}"/>
              </a:ext>
            </a:extLst>
          </p:cNvPr>
          <p:cNvSpPr/>
          <p:nvPr/>
        </p:nvSpPr>
        <p:spPr>
          <a:xfrm>
            <a:off x="8906371" y="4421983"/>
            <a:ext cx="673835" cy="676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11B2DE1-4732-3544-A5C0-3C98DF02DF07}"/>
              </a:ext>
            </a:extLst>
          </p:cNvPr>
          <p:cNvSpPr/>
          <p:nvPr/>
        </p:nvSpPr>
        <p:spPr>
          <a:xfrm>
            <a:off x="9785488" y="2652436"/>
            <a:ext cx="673835" cy="6765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A8FB52-BB72-9143-A539-E92990048E01}"/>
              </a:ext>
            </a:extLst>
          </p:cNvPr>
          <p:cNvSpPr/>
          <p:nvPr/>
        </p:nvSpPr>
        <p:spPr>
          <a:xfrm>
            <a:off x="9785488" y="3543303"/>
            <a:ext cx="673835" cy="676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D8C2ED4-EFE2-D942-ABAC-AABDA57A2717}"/>
              </a:ext>
            </a:extLst>
          </p:cNvPr>
          <p:cNvSpPr/>
          <p:nvPr/>
        </p:nvSpPr>
        <p:spPr>
          <a:xfrm>
            <a:off x="9785488" y="4421983"/>
            <a:ext cx="673835" cy="6765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D4518CD-463D-7A47-B780-B2C82CF75B33}"/>
              </a:ext>
            </a:extLst>
          </p:cNvPr>
          <p:cNvSpPr/>
          <p:nvPr/>
        </p:nvSpPr>
        <p:spPr>
          <a:xfrm>
            <a:off x="8906371" y="3543303"/>
            <a:ext cx="673835" cy="6765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801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0F953-632E-3741-9C13-94509341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Grid – </a:t>
            </a:r>
            <a:r>
              <a:rPr kumimoji="1" lang="zh-CN" altLang="en-US" dirty="0"/>
              <a:t>项目属性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42834-F7E8-3E47-8DFE-9CB55911B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025" y="1853248"/>
            <a:ext cx="6432908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#container {</a:t>
            </a:r>
          </a:p>
          <a:p>
            <a:pPr marL="0" indent="0">
              <a:buNone/>
            </a:pPr>
            <a:r>
              <a:rPr kumimoji="1" lang="en-US" altLang="zh-CN" dirty="0"/>
              <a:t>	…….</a:t>
            </a:r>
          </a:p>
          <a:p>
            <a:pPr marL="0" indent="0">
              <a:buNone/>
            </a:pPr>
            <a:r>
              <a:rPr lang="en" altLang="zh-CN" dirty="0">
                <a:solidFill>
                  <a:schemeClr val="accent3"/>
                </a:solidFill>
              </a:rPr>
              <a:t>	place-content: center;</a:t>
            </a:r>
            <a:endParaRPr kumimoji="1" lang="en" altLang="zh-CN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}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lang="en" altLang="zh-CN" dirty="0"/>
              <a:t>start </a:t>
            </a:r>
            <a:endParaRPr lang="en-US" altLang="zh-CN" dirty="0"/>
          </a:p>
          <a:p>
            <a:r>
              <a:rPr lang="en" altLang="zh-CN" dirty="0"/>
              <a:t>end </a:t>
            </a:r>
            <a:endParaRPr lang="zh-CN" altLang="en-US" dirty="0"/>
          </a:p>
          <a:p>
            <a:r>
              <a:rPr lang="en" altLang="zh-CN" dirty="0"/>
              <a:t>Center</a:t>
            </a:r>
          </a:p>
          <a:p>
            <a:r>
              <a:rPr lang="en" altLang="zh-CN" dirty="0"/>
              <a:t>Stretch : </a:t>
            </a:r>
            <a:r>
              <a:rPr lang="zh-CN" altLang="en-US" dirty="0"/>
              <a:t> </a:t>
            </a:r>
            <a:r>
              <a:rPr lang="zh-CN" altLang="en" dirty="0"/>
              <a:t>拉伸</a:t>
            </a:r>
            <a:r>
              <a:rPr lang="zh-CN" altLang="en-US" dirty="0"/>
              <a:t> ，填满整个 </a:t>
            </a:r>
            <a:r>
              <a:rPr lang="en-US" altLang="zh-CN" dirty="0"/>
              <a:t>grid</a:t>
            </a:r>
            <a:r>
              <a:rPr lang="zh-CN" altLang="en-US" dirty="0"/>
              <a:t> 容器。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68F839-F7B8-EE4B-9E3A-C7EA725C1614}"/>
              </a:ext>
            </a:extLst>
          </p:cNvPr>
          <p:cNvSpPr txBox="1"/>
          <p:nvPr/>
        </p:nvSpPr>
        <p:spPr>
          <a:xfrm>
            <a:off x="10566825" y="401444"/>
            <a:ext cx="4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FE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4C3C1C-0436-CF47-A7F5-E201A8931B69}"/>
              </a:ext>
            </a:extLst>
          </p:cNvPr>
          <p:cNvSpPr/>
          <p:nvPr/>
        </p:nvSpPr>
        <p:spPr>
          <a:xfrm>
            <a:off x="7727215" y="2352399"/>
            <a:ext cx="3031273" cy="3033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79B92D-1C7A-1C41-9D64-3B005F26B56E}"/>
              </a:ext>
            </a:extLst>
          </p:cNvPr>
          <p:cNvSpPr/>
          <p:nvPr/>
        </p:nvSpPr>
        <p:spPr>
          <a:xfrm>
            <a:off x="8227280" y="2866754"/>
            <a:ext cx="673835" cy="6765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92A72A-B3BE-C942-9DC2-B76EC9F42807}"/>
              </a:ext>
            </a:extLst>
          </p:cNvPr>
          <p:cNvSpPr/>
          <p:nvPr/>
        </p:nvSpPr>
        <p:spPr>
          <a:xfrm>
            <a:off x="8227280" y="3543303"/>
            <a:ext cx="673835" cy="676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4D4ABB7-956D-A543-A1DB-389F3A7D7817}"/>
              </a:ext>
            </a:extLst>
          </p:cNvPr>
          <p:cNvSpPr/>
          <p:nvPr/>
        </p:nvSpPr>
        <p:spPr>
          <a:xfrm>
            <a:off x="8227280" y="4221952"/>
            <a:ext cx="673835" cy="6765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062B676-639A-DD43-B550-A7F521C26E0A}"/>
              </a:ext>
            </a:extLst>
          </p:cNvPr>
          <p:cNvSpPr/>
          <p:nvPr/>
        </p:nvSpPr>
        <p:spPr>
          <a:xfrm>
            <a:off x="8906371" y="2866754"/>
            <a:ext cx="673835" cy="676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FD3A219-45E2-974C-B168-43A8AF5F074F}"/>
              </a:ext>
            </a:extLst>
          </p:cNvPr>
          <p:cNvSpPr/>
          <p:nvPr/>
        </p:nvSpPr>
        <p:spPr>
          <a:xfrm>
            <a:off x="8906371" y="4221952"/>
            <a:ext cx="673835" cy="676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11B2DE1-4732-3544-A5C0-3C98DF02DF07}"/>
              </a:ext>
            </a:extLst>
          </p:cNvPr>
          <p:cNvSpPr/>
          <p:nvPr/>
        </p:nvSpPr>
        <p:spPr>
          <a:xfrm>
            <a:off x="9585456" y="2866754"/>
            <a:ext cx="673835" cy="6765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A8FB52-BB72-9143-A539-E92990048E01}"/>
              </a:ext>
            </a:extLst>
          </p:cNvPr>
          <p:cNvSpPr/>
          <p:nvPr/>
        </p:nvSpPr>
        <p:spPr>
          <a:xfrm>
            <a:off x="9585456" y="3543303"/>
            <a:ext cx="673835" cy="676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D8C2ED4-EFE2-D942-ABAC-AABDA57A2717}"/>
              </a:ext>
            </a:extLst>
          </p:cNvPr>
          <p:cNvSpPr/>
          <p:nvPr/>
        </p:nvSpPr>
        <p:spPr>
          <a:xfrm>
            <a:off x="9585456" y="4221952"/>
            <a:ext cx="673835" cy="6765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D4518CD-463D-7A47-B780-B2C82CF75B33}"/>
              </a:ext>
            </a:extLst>
          </p:cNvPr>
          <p:cNvSpPr/>
          <p:nvPr/>
        </p:nvSpPr>
        <p:spPr>
          <a:xfrm>
            <a:off x="8906371" y="3543303"/>
            <a:ext cx="673835" cy="6765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5950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0F953-632E-3741-9C13-94509341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Grid – </a:t>
            </a:r>
            <a:r>
              <a:rPr kumimoji="1" lang="zh-CN" altLang="en-US" dirty="0"/>
              <a:t>项目属性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42834-F7E8-3E47-8DFE-9CB55911B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432908" cy="41954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#container {</a:t>
            </a:r>
          </a:p>
          <a:p>
            <a:pPr marL="0" indent="0">
              <a:buNone/>
            </a:pPr>
            <a:r>
              <a:rPr kumimoji="1" lang="en-US" altLang="zh-CN" dirty="0"/>
              <a:t>	…….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lang="en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 place-items: center;</a:t>
            </a:r>
          </a:p>
          <a:p>
            <a:pPr marL="0" indent="0">
              <a:buNone/>
            </a:pPr>
            <a:r>
              <a:rPr lang="en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" altLang="zh-CN" dirty="0">
                <a:solidFill>
                  <a:schemeClr val="accent3"/>
                </a:solidFill>
              </a:rPr>
              <a:t>place-items: start   center;</a:t>
            </a:r>
          </a:p>
          <a:p>
            <a:pPr marL="0" indent="0">
              <a:buNone/>
            </a:pPr>
            <a:endParaRPr kumimoji="1" lang="en" altLang="zh-CN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}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lang="en" altLang="zh-CN" dirty="0"/>
              <a:t>start</a:t>
            </a:r>
            <a:r>
              <a:rPr lang="zh-CN" altLang="en" dirty="0"/>
              <a:t>：</a:t>
            </a:r>
            <a:r>
              <a:rPr lang="zh-CN" altLang="en-US" dirty="0"/>
              <a:t>对齐单元格的起始边缘。</a:t>
            </a:r>
          </a:p>
          <a:p>
            <a:r>
              <a:rPr lang="en" altLang="zh-CN" dirty="0"/>
              <a:t>end</a:t>
            </a:r>
            <a:r>
              <a:rPr lang="zh-CN" altLang="en" dirty="0"/>
              <a:t>：</a:t>
            </a:r>
            <a:r>
              <a:rPr lang="zh-CN" altLang="en-US" dirty="0"/>
              <a:t>对齐单元格的结束边缘。</a:t>
            </a:r>
          </a:p>
          <a:p>
            <a:r>
              <a:rPr lang="en" altLang="zh-CN" dirty="0"/>
              <a:t>center</a:t>
            </a:r>
            <a:r>
              <a:rPr lang="zh-CN" altLang="en" dirty="0"/>
              <a:t>：</a:t>
            </a:r>
            <a:r>
              <a:rPr lang="zh-CN" altLang="en-US" dirty="0"/>
              <a:t>单元格内部居中。</a:t>
            </a:r>
          </a:p>
          <a:p>
            <a:r>
              <a:rPr lang="en" altLang="zh-CN" dirty="0"/>
              <a:t>stretch</a:t>
            </a:r>
            <a:r>
              <a:rPr lang="zh-CN" altLang="en" dirty="0"/>
              <a:t>：</a:t>
            </a:r>
            <a:r>
              <a:rPr lang="zh-CN" altLang="en-US" dirty="0"/>
              <a:t>拉伸，占满单元格的整个宽度（默认值）。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68F839-F7B8-EE4B-9E3A-C7EA725C1614}"/>
              </a:ext>
            </a:extLst>
          </p:cNvPr>
          <p:cNvSpPr txBox="1"/>
          <p:nvPr/>
        </p:nvSpPr>
        <p:spPr>
          <a:xfrm>
            <a:off x="10566825" y="401444"/>
            <a:ext cx="4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FE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4C3C1C-0436-CF47-A7F5-E201A8931B69}"/>
              </a:ext>
            </a:extLst>
          </p:cNvPr>
          <p:cNvSpPr/>
          <p:nvPr/>
        </p:nvSpPr>
        <p:spPr>
          <a:xfrm>
            <a:off x="7698640" y="2352400"/>
            <a:ext cx="1402498" cy="1402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79B92D-1C7A-1C41-9D64-3B005F26B56E}"/>
              </a:ext>
            </a:extLst>
          </p:cNvPr>
          <p:cNvSpPr/>
          <p:nvPr/>
        </p:nvSpPr>
        <p:spPr>
          <a:xfrm>
            <a:off x="8048684" y="2352400"/>
            <a:ext cx="702410" cy="6765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138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6B4A8-1AE2-5945-8E1F-0318FF8F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Grid </a:t>
            </a:r>
            <a:r>
              <a:rPr kumimoji="1" lang="zh-CN" altLang="en-US" dirty="0"/>
              <a:t>兼容性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B3D7C3A-9CFD-9E4C-B534-181C5E486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888" y="2251869"/>
            <a:ext cx="7874000" cy="3797300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4D6BAB9-6C35-C94B-8F18-640BBE1CA4A6}"/>
              </a:ext>
            </a:extLst>
          </p:cNvPr>
          <p:cNvSpPr txBox="1"/>
          <p:nvPr/>
        </p:nvSpPr>
        <p:spPr>
          <a:xfrm>
            <a:off x="10566825" y="401444"/>
            <a:ext cx="4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FE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631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0F953-632E-3741-9C13-94509341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Grid – </a:t>
            </a:r>
            <a:r>
              <a:rPr kumimoji="1" lang="zh-CN" altLang="en-US" dirty="0"/>
              <a:t>项目属性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42834-F7E8-3E47-8DFE-9CB55911B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432908" cy="41954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#container {</a:t>
            </a:r>
          </a:p>
          <a:p>
            <a:pPr marL="0" indent="0">
              <a:buNone/>
            </a:pPr>
            <a:r>
              <a:rPr kumimoji="1" lang="en-US" altLang="zh-CN" dirty="0"/>
              <a:t>	…….</a:t>
            </a:r>
          </a:p>
          <a:p>
            <a:pPr marL="0" indent="0">
              <a:buNone/>
            </a:pPr>
            <a:r>
              <a:rPr lang="en" altLang="zh-CN" dirty="0">
                <a:solidFill>
                  <a:schemeClr val="accent3"/>
                </a:solidFill>
              </a:rPr>
              <a:t>	justify-items: stretch;</a:t>
            </a:r>
          </a:p>
          <a:p>
            <a:pPr marL="0" indent="0">
              <a:buNone/>
            </a:pPr>
            <a:r>
              <a:rPr lang="en" altLang="zh-CN" dirty="0">
                <a:solidFill>
                  <a:schemeClr val="accent3"/>
                </a:solidFill>
              </a:rPr>
              <a:t>	align-items: start;</a:t>
            </a:r>
          </a:p>
          <a:p>
            <a:pPr marL="0" indent="0">
              <a:buNone/>
            </a:pPr>
            <a:endParaRPr kumimoji="1" lang="en" altLang="zh-CN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}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lang="en" altLang="zh-CN" dirty="0"/>
              <a:t>start</a:t>
            </a:r>
            <a:r>
              <a:rPr lang="zh-CN" altLang="en" dirty="0"/>
              <a:t>：</a:t>
            </a:r>
            <a:r>
              <a:rPr lang="zh-CN" altLang="en-US" dirty="0"/>
              <a:t>对齐单元格的起始边缘。</a:t>
            </a:r>
          </a:p>
          <a:p>
            <a:r>
              <a:rPr lang="en" altLang="zh-CN" dirty="0"/>
              <a:t>end</a:t>
            </a:r>
            <a:r>
              <a:rPr lang="zh-CN" altLang="en" dirty="0"/>
              <a:t>：</a:t>
            </a:r>
            <a:r>
              <a:rPr lang="zh-CN" altLang="en-US" dirty="0"/>
              <a:t>对齐单元格的结束边缘。</a:t>
            </a:r>
          </a:p>
          <a:p>
            <a:r>
              <a:rPr lang="en" altLang="zh-CN" dirty="0"/>
              <a:t>center</a:t>
            </a:r>
            <a:r>
              <a:rPr lang="zh-CN" altLang="en" dirty="0"/>
              <a:t>：</a:t>
            </a:r>
            <a:r>
              <a:rPr lang="zh-CN" altLang="en-US" dirty="0"/>
              <a:t>单元格内部居中。</a:t>
            </a:r>
          </a:p>
          <a:p>
            <a:r>
              <a:rPr lang="en" altLang="zh-CN" dirty="0"/>
              <a:t>stretch</a:t>
            </a:r>
            <a:r>
              <a:rPr lang="zh-CN" altLang="en" dirty="0"/>
              <a:t>：</a:t>
            </a:r>
            <a:r>
              <a:rPr lang="zh-CN" altLang="en-US" dirty="0"/>
              <a:t>拉伸，占满单元格的整个宽度（默认值）。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68F839-F7B8-EE4B-9E3A-C7EA725C1614}"/>
              </a:ext>
            </a:extLst>
          </p:cNvPr>
          <p:cNvSpPr txBox="1"/>
          <p:nvPr/>
        </p:nvSpPr>
        <p:spPr>
          <a:xfrm>
            <a:off x="10566825" y="401444"/>
            <a:ext cx="4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FE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4C3C1C-0436-CF47-A7F5-E201A8931B69}"/>
              </a:ext>
            </a:extLst>
          </p:cNvPr>
          <p:cNvSpPr/>
          <p:nvPr/>
        </p:nvSpPr>
        <p:spPr>
          <a:xfrm>
            <a:off x="7698640" y="2352400"/>
            <a:ext cx="1402498" cy="1402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79B92D-1C7A-1C41-9D64-3B005F26B56E}"/>
              </a:ext>
            </a:extLst>
          </p:cNvPr>
          <p:cNvSpPr/>
          <p:nvPr/>
        </p:nvSpPr>
        <p:spPr>
          <a:xfrm>
            <a:off x="7698640" y="2352400"/>
            <a:ext cx="1402497" cy="6765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8687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0F953-632E-3741-9C13-94509341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Grid – </a:t>
            </a:r>
            <a:r>
              <a:rPr kumimoji="1" lang="zh-CN" altLang="en-US" dirty="0"/>
              <a:t>项目属性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42834-F7E8-3E47-8DFE-9CB55911B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432908" cy="41954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#container {</a:t>
            </a:r>
          </a:p>
          <a:p>
            <a:pPr marL="0" indent="0">
              <a:buNone/>
            </a:pPr>
            <a:r>
              <a:rPr kumimoji="1" lang="en-US" altLang="zh-CN" dirty="0"/>
              <a:t>	…….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lang="en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 place-items: center;</a:t>
            </a:r>
          </a:p>
          <a:p>
            <a:pPr marL="0" indent="0">
              <a:buNone/>
            </a:pPr>
            <a:r>
              <a:rPr lang="en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" altLang="zh-CN" dirty="0">
                <a:solidFill>
                  <a:schemeClr val="accent3"/>
                </a:solidFill>
              </a:rPr>
              <a:t>place-items: start   center;</a:t>
            </a:r>
          </a:p>
          <a:p>
            <a:pPr marL="0" indent="0">
              <a:buNone/>
            </a:pPr>
            <a:endParaRPr kumimoji="1" lang="en" altLang="zh-CN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}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lang="en" altLang="zh-CN" dirty="0"/>
              <a:t>start</a:t>
            </a:r>
            <a:r>
              <a:rPr lang="zh-CN" altLang="en" dirty="0"/>
              <a:t>：</a:t>
            </a:r>
            <a:r>
              <a:rPr lang="zh-CN" altLang="en-US" dirty="0"/>
              <a:t>对齐单元格的起始边缘。</a:t>
            </a:r>
          </a:p>
          <a:p>
            <a:r>
              <a:rPr lang="en" altLang="zh-CN" dirty="0"/>
              <a:t>end</a:t>
            </a:r>
            <a:r>
              <a:rPr lang="zh-CN" altLang="en" dirty="0"/>
              <a:t>：</a:t>
            </a:r>
            <a:r>
              <a:rPr lang="zh-CN" altLang="en-US" dirty="0"/>
              <a:t>对齐单元格的结束边缘。</a:t>
            </a:r>
          </a:p>
          <a:p>
            <a:r>
              <a:rPr lang="en" altLang="zh-CN" dirty="0"/>
              <a:t>center</a:t>
            </a:r>
            <a:r>
              <a:rPr lang="zh-CN" altLang="en" dirty="0"/>
              <a:t>：</a:t>
            </a:r>
            <a:r>
              <a:rPr lang="zh-CN" altLang="en-US" dirty="0"/>
              <a:t>单元格内部居中。</a:t>
            </a:r>
          </a:p>
          <a:p>
            <a:r>
              <a:rPr lang="en" altLang="zh-CN" dirty="0"/>
              <a:t>stretch</a:t>
            </a:r>
            <a:r>
              <a:rPr lang="zh-CN" altLang="en" dirty="0"/>
              <a:t>：</a:t>
            </a:r>
            <a:r>
              <a:rPr lang="zh-CN" altLang="en-US" dirty="0"/>
              <a:t>拉伸，占满单元格的整个宽度（默认值）。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68F839-F7B8-EE4B-9E3A-C7EA725C1614}"/>
              </a:ext>
            </a:extLst>
          </p:cNvPr>
          <p:cNvSpPr txBox="1"/>
          <p:nvPr/>
        </p:nvSpPr>
        <p:spPr>
          <a:xfrm>
            <a:off x="10566825" y="401444"/>
            <a:ext cx="4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FE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4C3C1C-0436-CF47-A7F5-E201A8931B69}"/>
              </a:ext>
            </a:extLst>
          </p:cNvPr>
          <p:cNvSpPr/>
          <p:nvPr/>
        </p:nvSpPr>
        <p:spPr>
          <a:xfrm>
            <a:off x="7698640" y="2352400"/>
            <a:ext cx="1402498" cy="1402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79B92D-1C7A-1C41-9D64-3B005F26B56E}"/>
              </a:ext>
            </a:extLst>
          </p:cNvPr>
          <p:cNvSpPr/>
          <p:nvPr/>
        </p:nvSpPr>
        <p:spPr>
          <a:xfrm>
            <a:off x="8048684" y="2352400"/>
            <a:ext cx="702410" cy="6765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2479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0F953-632E-3741-9C13-94509341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Grid – </a:t>
            </a:r>
            <a:r>
              <a:rPr kumimoji="1" lang="zh-CN" altLang="en-US" dirty="0"/>
              <a:t>项目属性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42834-F7E8-3E47-8DFE-9CB55911B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432908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#container {</a:t>
            </a:r>
          </a:p>
          <a:p>
            <a:pPr marL="0" indent="0">
              <a:buNone/>
            </a:pPr>
            <a:r>
              <a:rPr kumimoji="1" lang="en-US" altLang="zh-CN" dirty="0"/>
              <a:t>	…….</a:t>
            </a:r>
          </a:p>
          <a:p>
            <a:pPr marL="0" indent="0">
              <a:buNone/>
            </a:pPr>
            <a:r>
              <a:rPr lang="en" altLang="zh-CN" dirty="0">
                <a:solidFill>
                  <a:schemeClr val="accent3"/>
                </a:solidFill>
              </a:rPr>
              <a:t>	// justify-self: stretch;</a:t>
            </a:r>
          </a:p>
          <a:p>
            <a:pPr marL="0" indent="0">
              <a:buNone/>
            </a:pPr>
            <a:r>
              <a:rPr lang="en" altLang="zh-CN" dirty="0">
                <a:solidFill>
                  <a:schemeClr val="accent3"/>
                </a:solidFill>
              </a:rPr>
              <a:t>	// align-self: start;</a:t>
            </a:r>
          </a:p>
          <a:p>
            <a:pPr marL="0" indent="0">
              <a:buNone/>
            </a:pPr>
            <a:r>
              <a:rPr lang="en" altLang="zh-CN" dirty="0">
                <a:solidFill>
                  <a:schemeClr val="accent3"/>
                </a:solidFill>
              </a:rPr>
              <a:t>	place-self: stretch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start</a:t>
            </a:r>
            <a:r>
              <a:rPr lang="en" altLang="zh-CN" dirty="0">
                <a:solidFill>
                  <a:schemeClr val="accent3"/>
                </a:solidFill>
              </a:rPr>
              <a:t>;</a:t>
            </a:r>
          </a:p>
          <a:p>
            <a:pPr marL="0" indent="0">
              <a:buNone/>
            </a:pPr>
            <a:endParaRPr kumimoji="1" lang="en" altLang="zh-CN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}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同容器属性中的 </a:t>
            </a:r>
            <a:r>
              <a:rPr kumimoji="1" lang="en-US" altLang="zh-CN" dirty="0"/>
              <a:t>justify-items </a:t>
            </a:r>
            <a:r>
              <a:rPr kumimoji="1" lang="zh-CN" altLang="en-US" dirty="0"/>
              <a:t>属性值，效果一样。只是单独作用于自己。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68F839-F7B8-EE4B-9E3A-C7EA725C1614}"/>
              </a:ext>
            </a:extLst>
          </p:cNvPr>
          <p:cNvSpPr txBox="1"/>
          <p:nvPr/>
        </p:nvSpPr>
        <p:spPr>
          <a:xfrm>
            <a:off x="10566825" y="401444"/>
            <a:ext cx="4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FE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4C3C1C-0436-CF47-A7F5-E201A8931B69}"/>
              </a:ext>
            </a:extLst>
          </p:cNvPr>
          <p:cNvSpPr/>
          <p:nvPr/>
        </p:nvSpPr>
        <p:spPr>
          <a:xfrm>
            <a:off x="7698640" y="2352400"/>
            <a:ext cx="1402498" cy="1402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79B92D-1C7A-1C41-9D64-3B005F26B56E}"/>
              </a:ext>
            </a:extLst>
          </p:cNvPr>
          <p:cNvSpPr/>
          <p:nvPr/>
        </p:nvSpPr>
        <p:spPr>
          <a:xfrm>
            <a:off x="7698641" y="2352399"/>
            <a:ext cx="702410" cy="14024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6236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0F953-632E-3741-9C13-94509341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Grid – </a:t>
            </a:r>
            <a:r>
              <a:rPr kumimoji="1" lang="zh-CN" altLang="en-US" dirty="0"/>
              <a:t>项目属性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68F839-F7B8-EE4B-9E3A-C7EA725C1614}"/>
              </a:ext>
            </a:extLst>
          </p:cNvPr>
          <p:cNvSpPr txBox="1"/>
          <p:nvPr/>
        </p:nvSpPr>
        <p:spPr>
          <a:xfrm>
            <a:off x="10566825" y="401444"/>
            <a:ext cx="4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FE</a:t>
            </a:r>
            <a:endParaRPr kumimoji="1"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5D07831-592A-734C-9CE6-9FCC5013319F}"/>
              </a:ext>
            </a:extLst>
          </p:cNvPr>
          <p:cNvGrpSpPr/>
          <p:nvPr/>
        </p:nvGrpSpPr>
        <p:grpSpPr>
          <a:xfrm>
            <a:off x="4332190" y="2018371"/>
            <a:ext cx="3527619" cy="3362496"/>
            <a:chOff x="4332190" y="2018371"/>
            <a:chExt cx="3527619" cy="336249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44C3C1C-0436-CF47-A7F5-E201A8931B69}"/>
                </a:ext>
              </a:extLst>
            </p:cNvPr>
            <p:cNvSpPr/>
            <p:nvPr/>
          </p:nvSpPr>
          <p:spPr>
            <a:xfrm>
              <a:off x="4332190" y="2018371"/>
              <a:ext cx="3527619" cy="336249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0922CF3-5D84-7F47-8C47-3B8D888265B4}"/>
                </a:ext>
              </a:extLst>
            </p:cNvPr>
            <p:cNvSpPr/>
            <p:nvPr/>
          </p:nvSpPr>
          <p:spPr>
            <a:xfrm>
              <a:off x="5152005" y="2239250"/>
              <a:ext cx="1843162" cy="4585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altLang="zh-CN" dirty="0">
                  <a:solidFill>
                    <a:schemeClr val="accent3"/>
                  </a:solidFill>
                </a:rPr>
                <a:t>content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50782B0-EA98-7246-BB06-DC0F09AB4511}"/>
              </a:ext>
            </a:extLst>
          </p:cNvPr>
          <p:cNvGrpSpPr/>
          <p:nvPr/>
        </p:nvGrpSpPr>
        <p:grpSpPr>
          <a:xfrm>
            <a:off x="4813608" y="2909721"/>
            <a:ext cx="2564781" cy="1994536"/>
            <a:chOff x="4813608" y="2909721"/>
            <a:chExt cx="2564781" cy="199453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879B92D-1C7A-1C41-9D64-3B005F26B56E}"/>
                </a:ext>
              </a:extLst>
            </p:cNvPr>
            <p:cNvSpPr/>
            <p:nvPr/>
          </p:nvSpPr>
          <p:spPr>
            <a:xfrm>
              <a:off x="4813608" y="2909721"/>
              <a:ext cx="2564781" cy="1994536"/>
            </a:xfrm>
            <a:prstGeom prst="rect">
              <a:avLst/>
            </a:prstGeom>
            <a:solidFill>
              <a:schemeClr val="accent6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2D7B196-29F7-F947-954C-B4EB3A825FFF}"/>
                </a:ext>
              </a:extLst>
            </p:cNvPr>
            <p:cNvSpPr/>
            <p:nvPr/>
          </p:nvSpPr>
          <p:spPr>
            <a:xfrm>
              <a:off x="5174417" y="3071395"/>
              <a:ext cx="1843162" cy="4585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altLang="zh-CN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items</a:t>
              </a:r>
              <a:endParaRPr kumimoji="1" lang="zh-CN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1DBB040-460D-A344-A87F-14C21308E68C}"/>
              </a:ext>
            </a:extLst>
          </p:cNvPr>
          <p:cNvGrpSpPr/>
          <p:nvPr/>
        </p:nvGrpSpPr>
        <p:grpSpPr>
          <a:xfrm>
            <a:off x="5174417" y="3699619"/>
            <a:ext cx="1843162" cy="758283"/>
            <a:chOff x="5174417" y="3699619"/>
            <a:chExt cx="1843162" cy="75828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A69A95E-A69F-A843-BCA8-4F303A278A02}"/>
                </a:ext>
              </a:extLst>
            </p:cNvPr>
            <p:cNvSpPr/>
            <p:nvPr/>
          </p:nvSpPr>
          <p:spPr>
            <a:xfrm>
              <a:off x="5297112" y="3699619"/>
              <a:ext cx="1552948" cy="75828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2F46F93-0080-3C46-94CA-D59493092271}"/>
                </a:ext>
              </a:extLst>
            </p:cNvPr>
            <p:cNvSpPr/>
            <p:nvPr/>
          </p:nvSpPr>
          <p:spPr>
            <a:xfrm>
              <a:off x="5174417" y="3849461"/>
              <a:ext cx="1843162" cy="4585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altLang="zh-CN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self</a:t>
              </a:r>
              <a:endParaRPr kumimoji="1" lang="zh-CN" alt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054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0F953-632E-3741-9C13-945093411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907154"/>
            <a:ext cx="9404723" cy="1400530"/>
          </a:xfrm>
        </p:spPr>
        <p:txBody>
          <a:bodyPr>
            <a:scene3d>
              <a:camera prst="orthographicFront">
                <a:rot lat="0" lon="21599983" rev="0"/>
              </a:camera>
              <a:lightRig rig="morning" dir="t"/>
            </a:scene3d>
            <a:sp3d extrusionH="57150">
              <a:bevelT w="38100" h="38100"/>
              <a:bevelB w="38100" h="38100" prst="angle"/>
            </a:sp3d>
          </a:bodyPr>
          <a:lstStyle/>
          <a:p>
            <a:pPr algn="ctr"/>
            <a:r>
              <a:rPr kumimoji="1" lang="en-US" altLang="zh-CN" dirty="0">
                <a:effectLst>
                  <a:glow rad="12700">
                    <a:schemeClr val="accent3">
                      <a:lumMod val="20000"/>
                      <a:lumOff val="80000"/>
                      <a:alpha val="64000"/>
                    </a:schemeClr>
                  </a:glow>
                  <a:outerShdw blurRad="139700" dir="4440000" sx="121000" sy="121000" algn="ctr" rotWithShape="0">
                    <a:srgbClr val="000000">
                      <a:alpha val="27000"/>
                    </a:srgbClr>
                  </a:outerShdw>
                  <a:reflection stA="45000" endPos="9000" dist="50800" dir="5400000" sy="-100000" algn="bl" rotWithShape="0"/>
                </a:effectLst>
              </a:rPr>
              <a:t>Q &amp; A</a:t>
            </a:r>
            <a:endParaRPr kumimoji="1" lang="zh-CN" altLang="en-US" dirty="0">
              <a:effectLst>
                <a:glow rad="12700">
                  <a:schemeClr val="accent3">
                    <a:lumMod val="20000"/>
                    <a:lumOff val="80000"/>
                    <a:alpha val="64000"/>
                  </a:schemeClr>
                </a:glow>
                <a:outerShdw blurRad="139700" dir="4440000" sx="121000" sy="121000" algn="ctr" rotWithShape="0">
                  <a:srgbClr val="000000">
                    <a:alpha val="27000"/>
                  </a:srgbClr>
                </a:outerShdw>
                <a:reflection stA="45000" endPos="9000" dist="50800" dir="5400000" sy="-100000" algn="bl" rotWithShape="0"/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68F839-F7B8-EE4B-9E3A-C7EA725C1614}"/>
              </a:ext>
            </a:extLst>
          </p:cNvPr>
          <p:cNvSpPr txBox="1"/>
          <p:nvPr/>
        </p:nvSpPr>
        <p:spPr>
          <a:xfrm>
            <a:off x="10566825" y="401444"/>
            <a:ext cx="4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FE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3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00"/>
                            </p:stCondLst>
                            <p:childTnLst>
                              <p:par>
                                <p:cTn id="16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2EC95-8EAF-2449-8323-7E6D3C8F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点 </a:t>
            </a:r>
            <a:r>
              <a:rPr kumimoji="1" lang="en-US" altLang="zh-CN" dirty="0"/>
              <a:t>-</a:t>
            </a:r>
            <a:r>
              <a:rPr kumimoji="1" lang="zh-CN" altLang="en-US" dirty="0"/>
              <a:t> 线 </a:t>
            </a:r>
            <a:r>
              <a:rPr kumimoji="1" lang="en-US" altLang="zh-CN" dirty="0"/>
              <a:t>-</a:t>
            </a:r>
            <a:r>
              <a:rPr kumimoji="1" lang="zh-CN" altLang="en-US" dirty="0"/>
              <a:t> 面 </a:t>
            </a:r>
            <a:r>
              <a:rPr kumimoji="1" lang="en-US" altLang="zh-CN" dirty="0"/>
              <a:t>-</a:t>
            </a:r>
            <a:r>
              <a:rPr kumimoji="1" lang="zh-CN" altLang="en-US" dirty="0"/>
              <a:t> 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044E7-53D0-5E4F-9BDB-B230769BE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何为点</a:t>
            </a:r>
            <a:endParaRPr kumimoji="1" lang="en-US" altLang="zh-CN" dirty="0"/>
          </a:p>
          <a:p>
            <a:r>
              <a:rPr kumimoji="1" lang="zh-CN" altLang="en-US" dirty="0"/>
              <a:t>何为线</a:t>
            </a:r>
            <a:endParaRPr kumimoji="1" lang="en-US" altLang="zh-CN" dirty="0"/>
          </a:p>
          <a:p>
            <a:r>
              <a:rPr kumimoji="1" lang="zh-CN" altLang="en-US" dirty="0"/>
              <a:t>何为面</a:t>
            </a:r>
            <a:endParaRPr kumimoji="1" lang="en-US" altLang="zh-CN" dirty="0"/>
          </a:p>
          <a:p>
            <a:r>
              <a:rPr kumimoji="1" lang="zh-CN" altLang="en-US" dirty="0"/>
              <a:t>何为体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2DDB14-5F98-5047-8349-211AE2A51B5A}"/>
              </a:ext>
            </a:extLst>
          </p:cNvPr>
          <p:cNvSpPr txBox="1"/>
          <p:nvPr/>
        </p:nvSpPr>
        <p:spPr>
          <a:xfrm>
            <a:off x="10566825" y="401444"/>
            <a:ext cx="4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FE</a:t>
            </a:r>
            <a:endParaRPr kumimoji="1" lang="zh-CN" altLang="en-US" dirty="0"/>
          </a:p>
        </p:txBody>
      </p:sp>
      <p:sp>
        <p:nvSpPr>
          <p:cNvPr id="28" name="立方体 27">
            <a:extLst>
              <a:ext uri="{FF2B5EF4-FFF2-40B4-BE49-F238E27FC236}">
                <a16:creationId xmlns:a16="http://schemas.microsoft.com/office/drawing/2014/main" id="{86A58AEF-6701-FD49-B7C2-A371907534A8}"/>
              </a:ext>
            </a:extLst>
          </p:cNvPr>
          <p:cNvSpPr/>
          <p:nvPr/>
        </p:nvSpPr>
        <p:spPr>
          <a:xfrm>
            <a:off x="5790087" y="1853248"/>
            <a:ext cx="4045282" cy="3666566"/>
          </a:xfrm>
          <a:prstGeom prst="cub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0B9F05C7-2E92-524A-969D-E447A80A844F}"/>
              </a:ext>
            </a:extLst>
          </p:cNvPr>
          <p:cNvCxnSpPr>
            <a:cxnSpLocks/>
          </p:cNvCxnSpPr>
          <p:nvPr/>
        </p:nvCxnSpPr>
        <p:spPr>
          <a:xfrm flipV="1">
            <a:off x="8702187" y="1457707"/>
            <a:ext cx="1492416" cy="15388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FAE329DA-B9D6-1241-98CC-6240BCA4F2E2}"/>
              </a:ext>
            </a:extLst>
          </p:cNvPr>
          <p:cNvCxnSpPr>
            <a:cxnSpLocks/>
          </p:cNvCxnSpPr>
          <p:nvPr/>
        </p:nvCxnSpPr>
        <p:spPr>
          <a:xfrm flipV="1">
            <a:off x="8910736" y="2466862"/>
            <a:ext cx="0" cy="35127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72A0F4CE-3C7E-214D-98B1-4D4D3892CFC1}"/>
              </a:ext>
            </a:extLst>
          </p:cNvPr>
          <p:cNvCxnSpPr/>
          <p:nvPr/>
        </p:nvCxnSpPr>
        <p:spPr>
          <a:xfrm>
            <a:off x="5084955" y="2755022"/>
            <a:ext cx="418170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平行四边形 32">
            <a:extLst>
              <a:ext uri="{FF2B5EF4-FFF2-40B4-BE49-F238E27FC236}">
                <a16:creationId xmlns:a16="http://schemas.microsoft.com/office/drawing/2014/main" id="{F303713F-955A-F047-9422-9FA6A6CD8E94}"/>
              </a:ext>
            </a:extLst>
          </p:cNvPr>
          <p:cNvSpPr/>
          <p:nvPr/>
        </p:nvSpPr>
        <p:spPr>
          <a:xfrm>
            <a:off x="5826892" y="1794554"/>
            <a:ext cx="4008477" cy="913955"/>
          </a:xfrm>
          <a:prstGeom prst="parallelogram">
            <a:avLst>
              <a:gd name="adj" fmla="val 99049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335C1A2-6203-9E48-A8BE-7E1E4218238F}"/>
              </a:ext>
            </a:extLst>
          </p:cNvPr>
          <p:cNvSpPr/>
          <p:nvPr/>
        </p:nvSpPr>
        <p:spPr>
          <a:xfrm>
            <a:off x="8743468" y="2598131"/>
            <a:ext cx="334536" cy="334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2FAF24B-C302-2641-AB90-8EAFCB60931C}"/>
              </a:ext>
            </a:extLst>
          </p:cNvPr>
          <p:cNvSpPr/>
          <p:nvPr/>
        </p:nvSpPr>
        <p:spPr>
          <a:xfrm>
            <a:off x="5645337" y="2598131"/>
            <a:ext cx="334536" cy="334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F854C3D-8B04-2C46-831B-64CE4E48E93B}"/>
              </a:ext>
            </a:extLst>
          </p:cNvPr>
          <p:cNvSpPr/>
          <p:nvPr/>
        </p:nvSpPr>
        <p:spPr>
          <a:xfrm>
            <a:off x="9605848" y="1729022"/>
            <a:ext cx="334536" cy="33453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82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 animBg="1"/>
      <p:bldP spid="33" grpId="1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0F953-632E-3741-9C13-94509341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Css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层叠布局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42834-F7E8-3E47-8DFE-9CB55911B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可以使用</a:t>
            </a:r>
            <a:r>
              <a:rPr kumimoji="1" lang="en-US" altLang="zh-CN" dirty="0"/>
              <a:t>position </a:t>
            </a:r>
            <a:r>
              <a:rPr kumimoji="1" lang="zh-CN" altLang="en-US" dirty="0"/>
              <a:t>属性实现</a:t>
            </a:r>
            <a:endParaRPr kumimoji="1" lang="en-US" altLang="zh-CN" dirty="0"/>
          </a:p>
          <a:p>
            <a:r>
              <a:rPr kumimoji="1" lang="zh-CN" altLang="en-US" dirty="0"/>
              <a:t>师兄们，还有其它方案 </a:t>
            </a:r>
            <a:r>
              <a:rPr kumimoji="1" lang="en-US" altLang="zh-CN" dirty="0"/>
              <a:t>🤔️</a:t>
            </a:r>
            <a:r>
              <a:rPr kumimoji="1" lang="zh-CN" altLang="en-US" dirty="0"/>
              <a:t> 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68F839-F7B8-EE4B-9E3A-C7EA725C1614}"/>
              </a:ext>
            </a:extLst>
          </p:cNvPr>
          <p:cNvSpPr txBox="1"/>
          <p:nvPr/>
        </p:nvSpPr>
        <p:spPr>
          <a:xfrm>
            <a:off x="10566825" y="401444"/>
            <a:ext cx="4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FE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70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0F953-632E-3741-9C13-94509341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Grid </a:t>
            </a:r>
            <a:r>
              <a:rPr kumimoji="1" lang="zh-CN" altLang="en-US" dirty="0"/>
              <a:t>结构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68F839-F7B8-EE4B-9E3A-C7EA725C1614}"/>
              </a:ext>
            </a:extLst>
          </p:cNvPr>
          <p:cNvSpPr txBox="1"/>
          <p:nvPr/>
        </p:nvSpPr>
        <p:spPr>
          <a:xfrm>
            <a:off x="10566825" y="401444"/>
            <a:ext cx="4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FE</a:t>
            </a:r>
            <a:endParaRPr kumimoji="1"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14D1F9E1-1C6A-1A41-B525-66B07072C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144" y="1966913"/>
            <a:ext cx="8515711" cy="4195762"/>
          </a:xfrm>
        </p:spPr>
      </p:pic>
    </p:spTree>
    <p:extLst>
      <p:ext uri="{BB962C8B-B14F-4D97-AF65-F5344CB8AC3E}">
        <p14:creationId xmlns:p14="http://schemas.microsoft.com/office/powerpoint/2010/main" val="93031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0F953-632E-3741-9C13-94509341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Grid – </a:t>
            </a:r>
            <a:r>
              <a:rPr kumimoji="1" lang="zh-CN" altLang="en-US" dirty="0"/>
              <a:t>容器属性</a:t>
            </a:r>
            <a:br>
              <a:rPr lang="en" altLang="zh-CN" b="1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42834-F7E8-3E47-8DFE-9CB55911B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600" y="1853248"/>
            <a:ext cx="4764088" cy="419548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#container {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>
                <a:solidFill>
                  <a:srgbClr val="FFC000"/>
                </a:solidFill>
              </a:rPr>
              <a:t>display: grid;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68F839-F7B8-EE4B-9E3A-C7EA725C1614}"/>
              </a:ext>
            </a:extLst>
          </p:cNvPr>
          <p:cNvSpPr txBox="1"/>
          <p:nvPr/>
        </p:nvSpPr>
        <p:spPr>
          <a:xfrm>
            <a:off x="10566825" y="401444"/>
            <a:ext cx="4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FE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BD022A-1EEF-7D41-A2F5-54E22290F80A}"/>
              </a:ext>
            </a:extLst>
          </p:cNvPr>
          <p:cNvSpPr/>
          <p:nvPr/>
        </p:nvSpPr>
        <p:spPr>
          <a:xfrm>
            <a:off x="8856423" y="913209"/>
            <a:ext cx="723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8983D9-9A65-3A40-9089-E56FD40CF093}"/>
              </a:ext>
            </a:extLst>
          </p:cNvPr>
          <p:cNvSpPr/>
          <p:nvPr/>
        </p:nvSpPr>
        <p:spPr>
          <a:xfrm>
            <a:off x="8856423" y="200024"/>
            <a:ext cx="723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D36D67-664E-4240-A2EA-93BBC4AB8E70}"/>
              </a:ext>
            </a:extLst>
          </p:cNvPr>
          <p:cNvSpPr/>
          <p:nvPr/>
        </p:nvSpPr>
        <p:spPr>
          <a:xfrm>
            <a:off x="8856423" y="3067050"/>
            <a:ext cx="723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CCFF52-C9D7-CE46-BF14-53D536F6651E}"/>
              </a:ext>
            </a:extLst>
          </p:cNvPr>
          <p:cNvSpPr/>
          <p:nvPr/>
        </p:nvSpPr>
        <p:spPr>
          <a:xfrm>
            <a:off x="8856423" y="2353865"/>
            <a:ext cx="723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F9B8DB-3491-C446-8F74-D3FD02901813}"/>
              </a:ext>
            </a:extLst>
          </p:cNvPr>
          <p:cNvSpPr/>
          <p:nvPr/>
        </p:nvSpPr>
        <p:spPr>
          <a:xfrm>
            <a:off x="8856423" y="4475561"/>
            <a:ext cx="723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108B994-8261-744A-B1CE-42F66A32A0EF}"/>
              </a:ext>
            </a:extLst>
          </p:cNvPr>
          <p:cNvSpPr/>
          <p:nvPr/>
        </p:nvSpPr>
        <p:spPr>
          <a:xfrm>
            <a:off x="8856423" y="5203034"/>
            <a:ext cx="723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6FCFF9C-95FD-C141-9640-A7C5460B3548}"/>
              </a:ext>
            </a:extLst>
          </p:cNvPr>
          <p:cNvSpPr/>
          <p:nvPr/>
        </p:nvSpPr>
        <p:spPr>
          <a:xfrm>
            <a:off x="8856423" y="1622822"/>
            <a:ext cx="723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8AA1AE-EC89-2D4D-8999-256CC40B7C6B}"/>
              </a:ext>
            </a:extLst>
          </p:cNvPr>
          <p:cNvSpPr/>
          <p:nvPr/>
        </p:nvSpPr>
        <p:spPr>
          <a:xfrm>
            <a:off x="8856423" y="3776663"/>
            <a:ext cx="723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5E946D-CB41-F740-AD0D-CC7F595346F4}"/>
              </a:ext>
            </a:extLst>
          </p:cNvPr>
          <p:cNvSpPr/>
          <p:nvPr/>
        </p:nvSpPr>
        <p:spPr>
          <a:xfrm>
            <a:off x="8856423" y="5898359"/>
            <a:ext cx="723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89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0F953-632E-3741-9C13-94509341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Grid – </a:t>
            </a:r>
            <a:r>
              <a:rPr kumimoji="1" lang="zh-CN" altLang="en-US" dirty="0"/>
              <a:t>行 列</a:t>
            </a:r>
            <a:br>
              <a:rPr lang="en" altLang="zh-CN" b="1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42834-F7E8-3E47-8DFE-9CB55911B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599" y="1853248"/>
            <a:ext cx="5602775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#container {</a:t>
            </a:r>
          </a:p>
          <a:p>
            <a:pPr marL="0" indent="0">
              <a:buNone/>
            </a:pPr>
            <a:r>
              <a:rPr kumimoji="1" lang="en-US" altLang="zh-CN" dirty="0"/>
              <a:t>	…….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lang="en" altLang="zh-CN" dirty="0">
                <a:solidFill>
                  <a:srgbClr val="FFC000"/>
                </a:solidFill>
              </a:rPr>
              <a:t>grid-template-columns: 1fr 1fr 1fr;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FFC000"/>
                </a:solidFill>
              </a:rPr>
              <a:t>	grid-template-rows:  repeat(3, 1fr) ;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68F839-F7B8-EE4B-9E3A-C7EA725C1614}"/>
              </a:ext>
            </a:extLst>
          </p:cNvPr>
          <p:cNvSpPr txBox="1"/>
          <p:nvPr/>
        </p:nvSpPr>
        <p:spPr>
          <a:xfrm>
            <a:off x="10566825" y="401444"/>
            <a:ext cx="4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FE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BD022A-1EEF-7D41-A2F5-54E22290F80A}"/>
              </a:ext>
            </a:extLst>
          </p:cNvPr>
          <p:cNvSpPr/>
          <p:nvPr/>
        </p:nvSpPr>
        <p:spPr>
          <a:xfrm>
            <a:off x="7870097" y="3432572"/>
            <a:ext cx="723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8983D9-9A65-3A40-9089-E56FD40CF093}"/>
              </a:ext>
            </a:extLst>
          </p:cNvPr>
          <p:cNvSpPr/>
          <p:nvPr/>
        </p:nvSpPr>
        <p:spPr>
          <a:xfrm>
            <a:off x="7870097" y="2719387"/>
            <a:ext cx="723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D36D67-664E-4240-A2EA-93BBC4AB8E70}"/>
              </a:ext>
            </a:extLst>
          </p:cNvPr>
          <p:cNvSpPr/>
          <p:nvPr/>
        </p:nvSpPr>
        <p:spPr>
          <a:xfrm>
            <a:off x="8584960" y="3432572"/>
            <a:ext cx="723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CCFF52-C9D7-CE46-BF14-53D536F6651E}"/>
              </a:ext>
            </a:extLst>
          </p:cNvPr>
          <p:cNvSpPr/>
          <p:nvPr/>
        </p:nvSpPr>
        <p:spPr>
          <a:xfrm>
            <a:off x="8584960" y="2719387"/>
            <a:ext cx="723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F9B8DB-3491-C446-8F74-D3FD02901813}"/>
              </a:ext>
            </a:extLst>
          </p:cNvPr>
          <p:cNvSpPr/>
          <p:nvPr/>
        </p:nvSpPr>
        <p:spPr>
          <a:xfrm>
            <a:off x="9317897" y="2719387"/>
            <a:ext cx="723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108B994-8261-744A-B1CE-42F66A32A0EF}"/>
              </a:ext>
            </a:extLst>
          </p:cNvPr>
          <p:cNvSpPr/>
          <p:nvPr/>
        </p:nvSpPr>
        <p:spPr>
          <a:xfrm>
            <a:off x="9317897" y="3446860"/>
            <a:ext cx="723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6FCFF9C-95FD-C141-9640-A7C5460B3548}"/>
              </a:ext>
            </a:extLst>
          </p:cNvPr>
          <p:cNvSpPr/>
          <p:nvPr/>
        </p:nvSpPr>
        <p:spPr>
          <a:xfrm>
            <a:off x="7870097" y="4142185"/>
            <a:ext cx="723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8AA1AE-EC89-2D4D-8999-256CC40B7C6B}"/>
              </a:ext>
            </a:extLst>
          </p:cNvPr>
          <p:cNvSpPr/>
          <p:nvPr/>
        </p:nvSpPr>
        <p:spPr>
          <a:xfrm>
            <a:off x="8584960" y="4142185"/>
            <a:ext cx="723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5E946D-CB41-F740-AD0D-CC7F595346F4}"/>
              </a:ext>
            </a:extLst>
          </p:cNvPr>
          <p:cNvSpPr/>
          <p:nvPr/>
        </p:nvSpPr>
        <p:spPr>
          <a:xfrm>
            <a:off x="9317897" y="4142185"/>
            <a:ext cx="723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3812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0F953-632E-3741-9C13-94509341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Grid – </a:t>
            </a:r>
            <a:r>
              <a:rPr kumimoji="1" lang="zh-CN" altLang="en-US" dirty="0"/>
              <a:t>行优先</a:t>
            </a:r>
            <a:br>
              <a:rPr lang="en" altLang="zh-CN" b="1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42834-F7E8-3E47-8DFE-9CB55911B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599" y="1853248"/>
            <a:ext cx="5602775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#container {</a:t>
            </a:r>
          </a:p>
          <a:p>
            <a:pPr marL="0" indent="0">
              <a:buNone/>
            </a:pPr>
            <a:r>
              <a:rPr kumimoji="1" lang="en-US" altLang="zh-CN" dirty="0"/>
              <a:t>	…….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lang="en" altLang="zh-CN" dirty="0"/>
              <a:t> </a:t>
            </a:r>
            <a:r>
              <a:rPr lang="en" altLang="zh-CN" dirty="0">
                <a:solidFill>
                  <a:schemeClr val="accent3"/>
                </a:solidFill>
              </a:rPr>
              <a:t>grid-auto-flow: row; </a:t>
            </a:r>
            <a:endParaRPr kumimoji="1" lang="en-US" altLang="zh-CN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68F839-F7B8-EE4B-9E3A-C7EA725C1614}"/>
              </a:ext>
            </a:extLst>
          </p:cNvPr>
          <p:cNvSpPr txBox="1"/>
          <p:nvPr/>
        </p:nvSpPr>
        <p:spPr>
          <a:xfrm>
            <a:off x="10566825" y="401444"/>
            <a:ext cx="4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FE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E05C47-40B3-EC4F-9D70-163E0987D0D6}"/>
              </a:ext>
            </a:extLst>
          </p:cNvPr>
          <p:cNvSpPr/>
          <p:nvPr/>
        </p:nvSpPr>
        <p:spPr>
          <a:xfrm>
            <a:off x="7246697" y="2201466"/>
            <a:ext cx="3400425" cy="3186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46334FF-74A4-9047-8258-CC59BEA7485E}"/>
              </a:ext>
            </a:extLst>
          </p:cNvPr>
          <p:cNvSpPr/>
          <p:nvPr/>
        </p:nvSpPr>
        <p:spPr>
          <a:xfrm>
            <a:off x="7855809" y="3432572"/>
            <a:ext cx="723900" cy="723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E92CBBF-CEBC-3A4E-99D9-D8A0220BF24E}"/>
              </a:ext>
            </a:extLst>
          </p:cNvPr>
          <p:cNvSpPr/>
          <p:nvPr/>
        </p:nvSpPr>
        <p:spPr>
          <a:xfrm>
            <a:off x="7855809" y="2705099"/>
            <a:ext cx="7239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D5CD7BC-644A-5C46-A7F1-77136B1B11F7}"/>
              </a:ext>
            </a:extLst>
          </p:cNvPr>
          <p:cNvSpPr/>
          <p:nvPr/>
        </p:nvSpPr>
        <p:spPr>
          <a:xfrm>
            <a:off x="8584960" y="3432572"/>
            <a:ext cx="723900" cy="723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962F60D-4478-8042-B8B3-E10A74D72C71}"/>
              </a:ext>
            </a:extLst>
          </p:cNvPr>
          <p:cNvSpPr/>
          <p:nvPr/>
        </p:nvSpPr>
        <p:spPr>
          <a:xfrm>
            <a:off x="8584960" y="2705099"/>
            <a:ext cx="7239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50DE0FF-5F79-5B41-9A54-87637A0BDE98}"/>
              </a:ext>
            </a:extLst>
          </p:cNvPr>
          <p:cNvSpPr/>
          <p:nvPr/>
        </p:nvSpPr>
        <p:spPr>
          <a:xfrm>
            <a:off x="7855809" y="4156473"/>
            <a:ext cx="723900" cy="723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E81C858-E34D-3246-994C-68E5C5A50518}"/>
              </a:ext>
            </a:extLst>
          </p:cNvPr>
          <p:cNvSpPr/>
          <p:nvPr/>
        </p:nvSpPr>
        <p:spPr>
          <a:xfrm>
            <a:off x="8584960" y="4156473"/>
            <a:ext cx="723900" cy="723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11F6A5A-8FAD-544B-8679-5464075EB9AD}"/>
              </a:ext>
            </a:extLst>
          </p:cNvPr>
          <p:cNvSpPr/>
          <p:nvPr/>
        </p:nvSpPr>
        <p:spPr>
          <a:xfrm>
            <a:off x="9308870" y="3427805"/>
            <a:ext cx="723900" cy="723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495DE40-BA7D-3446-ABCB-A47D8E5E2D5F}"/>
              </a:ext>
            </a:extLst>
          </p:cNvPr>
          <p:cNvSpPr/>
          <p:nvPr/>
        </p:nvSpPr>
        <p:spPr>
          <a:xfrm>
            <a:off x="9308870" y="2700332"/>
            <a:ext cx="7239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361D6D4-91BD-A648-B874-510FC8B90F52}"/>
              </a:ext>
            </a:extLst>
          </p:cNvPr>
          <p:cNvSpPr/>
          <p:nvPr/>
        </p:nvSpPr>
        <p:spPr>
          <a:xfrm>
            <a:off x="9308870" y="4151706"/>
            <a:ext cx="723900" cy="723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886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0F953-632E-3741-9C13-945093411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kumimoji="1" lang="en-US" altLang="zh-CN" dirty="0"/>
              <a:t>Grid – </a:t>
            </a:r>
            <a:r>
              <a:rPr kumimoji="1" lang="zh-CN" altLang="en-US" dirty="0"/>
              <a:t>列优先</a:t>
            </a:r>
            <a:br>
              <a:rPr lang="en" altLang="zh-CN" b="1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42834-F7E8-3E47-8DFE-9CB55911B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599" y="1853248"/>
            <a:ext cx="5602775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#container {</a:t>
            </a:r>
          </a:p>
          <a:p>
            <a:pPr marL="0" indent="0">
              <a:buNone/>
            </a:pPr>
            <a:r>
              <a:rPr kumimoji="1" lang="en-US" altLang="zh-CN" dirty="0"/>
              <a:t>	…….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lang="en" altLang="zh-CN" dirty="0">
                <a:solidFill>
                  <a:schemeClr val="accent3"/>
                </a:solidFill>
              </a:rPr>
              <a:t> grid-auto-flow: column;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68F839-F7B8-EE4B-9E3A-C7EA725C1614}"/>
              </a:ext>
            </a:extLst>
          </p:cNvPr>
          <p:cNvSpPr txBox="1"/>
          <p:nvPr/>
        </p:nvSpPr>
        <p:spPr>
          <a:xfrm>
            <a:off x="10566825" y="401444"/>
            <a:ext cx="4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FE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E05C47-40B3-EC4F-9D70-163E0987D0D6}"/>
              </a:ext>
            </a:extLst>
          </p:cNvPr>
          <p:cNvSpPr/>
          <p:nvPr/>
        </p:nvSpPr>
        <p:spPr>
          <a:xfrm>
            <a:off x="7246697" y="2201466"/>
            <a:ext cx="3400425" cy="3186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46334FF-74A4-9047-8258-CC59BEA7485E}"/>
              </a:ext>
            </a:extLst>
          </p:cNvPr>
          <p:cNvSpPr/>
          <p:nvPr/>
        </p:nvSpPr>
        <p:spPr>
          <a:xfrm>
            <a:off x="7855809" y="3432572"/>
            <a:ext cx="7239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E92CBBF-CEBC-3A4E-99D9-D8A0220BF24E}"/>
              </a:ext>
            </a:extLst>
          </p:cNvPr>
          <p:cNvSpPr/>
          <p:nvPr/>
        </p:nvSpPr>
        <p:spPr>
          <a:xfrm>
            <a:off x="7855809" y="2705099"/>
            <a:ext cx="7239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D5CD7BC-644A-5C46-A7F1-77136B1B11F7}"/>
              </a:ext>
            </a:extLst>
          </p:cNvPr>
          <p:cNvSpPr/>
          <p:nvPr/>
        </p:nvSpPr>
        <p:spPr>
          <a:xfrm>
            <a:off x="8584960" y="3432572"/>
            <a:ext cx="723900" cy="723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962F60D-4478-8042-B8B3-E10A74D72C71}"/>
              </a:ext>
            </a:extLst>
          </p:cNvPr>
          <p:cNvSpPr/>
          <p:nvPr/>
        </p:nvSpPr>
        <p:spPr>
          <a:xfrm>
            <a:off x="8584960" y="2705099"/>
            <a:ext cx="723900" cy="723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50DE0FF-5F79-5B41-9A54-87637A0BDE98}"/>
              </a:ext>
            </a:extLst>
          </p:cNvPr>
          <p:cNvSpPr/>
          <p:nvPr/>
        </p:nvSpPr>
        <p:spPr>
          <a:xfrm>
            <a:off x="7855809" y="4156473"/>
            <a:ext cx="7239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E81C858-E34D-3246-994C-68E5C5A50518}"/>
              </a:ext>
            </a:extLst>
          </p:cNvPr>
          <p:cNvSpPr/>
          <p:nvPr/>
        </p:nvSpPr>
        <p:spPr>
          <a:xfrm>
            <a:off x="8584960" y="4156473"/>
            <a:ext cx="723900" cy="723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11F6A5A-8FAD-544B-8679-5464075EB9AD}"/>
              </a:ext>
            </a:extLst>
          </p:cNvPr>
          <p:cNvSpPr/>
          <p:nvPr/>
        </p:nvSpPr>
        <p:spPr>
          <a:xfrm>
            <a:off x="9308870" y="3427805"/>
            <a:ext cx="723900" cy="723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495DE40-BA7D-3446-ABCB-A47D8E5E2D5F}"/>
              </a:ext>
            </a:extLst>
          </p:cNvPr>
          <p:cNvSpPr/>
          <p:nvPr/>
        </p:nvSpPr>
        <p:spPr>
          <a:xfrm>
            <a:off x="9308870" y="2700332"/>
            <a:ext cx="723900" cy="723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361D6D4-91BD-A648-B874-510FC8B90F52}"/>
              </a:ext>
            </a:extLst>
          </p:cNvPr>
          <p:cNvSpPr/>
          <p:nvPr/>
        </p:nvSpPr>
        <p:spPr>
          <a:xfrm>
            <a:off x="9308870" y="4151706"/>
            <a:ext cx="723900" cy="723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6634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</Template>
  <TotalTime>372</TotalTime>
  <Words>237</Words>
  <Application>Microsoft Macintosh PowerPoint</Application>
  <PresentationFormat>宽屏</PresentationFormat>
  <Paragraphs>207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LingWai SC Medium</vt:lpstr>
      <vt:lpstr>Arial</vt:lpstr>
      <vt:lpstr>Ayuthaya</vt:lpstr>
      <vt:lpstr>Century Gothic</vt:lpstr>
      <vt:lpstr>Wingdings 3</vt:lpstr>
      <vt:lpstr>离子</vt:lpstr>
      <vt:lpstr>Css - Grid  </vt:lpstr>
      <vt:lpstr>Grid 兼容性</vt:lpstr>
      <vt:lpstr>点 - 线 - 面 - 体</vt:lpstr>
      <vt:lpstr>Css - 层叠布局</vt:lpstr>
      <vt:lpstr>Grid 结构 </vt:lpstr>
      <vt:lpstr>Grid – 容器属性 </vt:lpstr>
      <vt:lpstr>Grid – 行 列 </vt:lpstr>
      <vt:lpstr>Grid – 行优先 </vt:lpstr>
      <vt:lpstr>Grid – 列优先 </vt:lpstr>
      <vt:lpstr>Grid – 先行后列，占用能用尽的格子 </vt:lpstr>
      <vt:lpstr>Grid – 先行后列，占用能用尽的格子 </vt:lpstr>
      <vt:lpstr>Grid – 间隔 </vt:lpstr>
      <vt:lpstr>Grid – 占位 @1 </vt:lpstr>
      <vt:lpstr>Grid – 占位 @2 </vt:lpstr>
      <vt:lpstr>Grid – 占位 @2 </vt:lpstr>
      <vt:lpstr>Grid – 项目元素超出定义的格子 </vt:lpstr>
      <vt:lpstr>Grid – 项目属性</vt:lpstr>
      <vt:lpstr>Grid – 项目属性</vt:lpstr>
      <vt:lpstr>Grid – 项目属性</vt:lpstr>
      <vt:lpstr>Grid – 项目属性</vt:lpstr>
      <vt:lpstr>Grid – 项目属性</vt:lpstr>
      <vt:lpstr>Grid – 项目属性</vt:lpstr>
      <vt:lpstr>Grid – 项目属性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- Grid  </dc:title>
  <dc:creator>liuzhipan</dc:creator>
  <cp:lastModifiedBy>liuzhipan</cp:lastModifiedBy>
  <cp:revision>50</cp:revision>
  <dcterms:created xsi:type="dcterms:W3CDTF">2019-10-17T07:35:14Z</dcterms:created>
  <dcterms:modified xsi:type="dcterms:W3CDTF">2019-10-28T05:58:50Z</dcterms:modified>
</cp:coreProperties>
</file>