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1" r:id="rId3"/>
    <p:sldId id="264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A43E6-CD94-4116-B623-20F622A98927}" v="512" dt="2020-02-24T07:50:5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/>
    <p:restoredTop sz="92623"/>
  </p:normalViewPr>
  <p:slideViewPr>
    <p:cSldViewPr snapToGrid="0" snapToObjects="1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2EBA43E6-CD94-4116-B623-20F622A98927}"/>
    <pc:docChg chg="undo modSld">
      <pc:chgData name="" userId="ec0a327afac5ea05" providerId="LiveId" clId="{2EBA43E6-CD94-4116-B623-20F622A98927}" dt="2020-02-24T07:50:51.629" v="511"/>
      <pc:docMkLst>
        <pc:docMk/>
      </pc:docMkLst>
      <pc:sldChg chg="modSp">
        <pc:chgData name="" userId="ec0a327afac5ea05" providerId="LiveId" clId="{2EBA43E6-CD94-4116-B623-20F622A98927}" dt="2020-02-24T01:59:14.943" v="11" actId="20577"/>
        <pc:sldMkLst>
          <pc:docMk/>
          <pc:sldMk cId="3351155807" sldId="256"/>
        </pc:sldMkLst>
        <pc:spChg chg="mod">
          <ac:chgData name="" userId="ec0a327afac5ea05" providerId="LiveId" clId="{2EBA43E6-CD94-4116-B623-20F622A98927}" dt="2020-02-24T01:59:14.943" v="11" actId="20577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" userId="ec0a327afac5ea05" providerId="LiveId" clId="{2EBA43E6-CD94-4116-B623-20F622A98927}" dt="2020-02-24T07:41:38.133" v="504"/>
        <pc:sldMkLst>
          <pc:docMk/>
          <pc:sldMk cId="930325822" sldId="264"/>
        </pc:sldMkLst>
        <pc:spChg chg="mod">
          <ac:chgData name="" userId="ec0a327afac5ea05" providerId="LiveId" clId="{2EBA43E6-CD94-4116-B623-20F622A98927}" dt="2020-02-24T07:41:38.133" v="504"/>
          <ac:spMkLst>
            <pc:docMk/>
            <pc:sldMk cId="930325822" sldId="264"/>
            <ac:spMk id="3" creationId="{2413E5C1-6723-A44F-998C-0C850C41EFE8}"/>
          </ac:spMkLst>
        </pc:spChg>
      </pc:sldChg>
      <pc:sldChg chg="modSp">
        <pc:chgData name="" userId="ec0a327afac5ea05" providerId="LiveId" clId="{2EBA43E6-CD94-4116-B623-20F622A98927}" dt="2020-02-24T02:37:15.544" v="465"/>
        <pc:sldMkLst>
          <pc:docMk/>
          <pc:sldMk cId="655254594" sldId="281"/>
        </pc:sldMkLst>
        <pc:spChg chg="mod">
          <ac:chgData name="" userId="ec0a327afac5ea05" providerId="LiveId" clId="{2EBA43E6-CD94-4116-B623-20F622A98927}" dt="2020-02-24T02:37:15.544" v="465"/>
          <ac:spMkLst>
            <pc:docMk/>
            <pc:sldMk cId="655254594" sldId="281"/>
            <ac:spMk id="3" creationId="{83C4BA65-754F-FB4C-B58A-9AD2AD81663A}"/>
          </ac:spMkLst>
        </pc:spChg>
      </pc:sldChg>
      <pc:sldChg chg="modSp modAnim">
        <pc:chgData name="" userId="ec0a327afac5ea05" providerId="LiveId" clId="{2EBA43E6-CD94-4116-B623-20F622A98927}" dt="2020-02-24T07:50:51.629" v="511"/>
        <pc:sldMkLst>
          <pc:docMk/>
          <pc:sldMk cId="1272118138" sldId="282"/>
        </pc:sldMkLst>
        <pc:spChg chg="mod">
          <ac:chgData name="" userId="ec0a327afac5ea05" providerId="LiveId" clId="{2EBA43E6-CD94-4116-B623-20F622A98927}" dt="2020-02-24T07:50:51.629" v="511"/>
          <ac:spMkLst>
            <pc:docMk/>
            <pc:sldMk cId="1272118138" sldId="282"/>
            <ac:spMk id="3" creationId="{E122C2BC-B999-7042-A2E5-B44EDEB319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互联网基础设施安全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课程介绍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1902"/>
            <a:ext cx="6858000" cy="1685611"/>
          </a:xfrm>
        </p:spPr>
        <p:txBody>
          <a:bodyPr/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哈尔滨工业大学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张宇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2019,2020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"/>
    </mc:Choice>
    <mc:Fallback xmlns=""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FE1-ABB4-3844-9DC7-EBEA53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BA65-754F-FB4C-B58A-9AD2AD81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互联网体系结构与安全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——DNS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——BGP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——TLS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</a:t>
            </a:r>
            <a:r>
              <a:rPr lang="zh-CN" altLang="en-US" dirty="0"/>
              <a:t>匿名网络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互联网物理基础设施安全</a:t>
            </a:r>
            <a:r>
              <a:rPr lang="en-US" altLang="zh-CN" dirty="0"/>
              <a:t>——</a:t>
            </a:r>
            <a:r>
              <a:rPr lang="zh-CN" altLang="en-US" dirty="0"/>
              <a:t>网络拓扑测量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分布式安全网络基础设施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“网络与信息安全”讲义，包含本课程内容：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     HTTPS://</a:t>
            </a:r>
            <a:r>
              <a:rPr lang="en-US" altLang="zh-CN" dirty="0"/>
              <a:t>github.com/YuZhang/Security-Courseware</a:t>
            </a:r>
          </a:p>
          <a:p>
            <a:r>
              <a:rPr lang="zh-CN" altLang="en-US" dirty="0"/>
              <a:t>部分课程音频</a:t>
            </a:r>
            <a:r>
              <a:rPr lang="en-US" altLang="zh-CN" dirty="0"/>
              <a:t>PPT</a:t>
            </a:r>
            <a:r>
              <a:rPr lang="zh-CN" altLang="en-US" dirty="0"/>
              <a:t>在课程</a:t>
            </a:r>
            <a:r>
              <a:rPr lang="en-US" altLang="zh-CN" dirty="0"/>
              <a:t>QQ</a:t>
            </a:r>
            <a:r>
              <a:rPr lang="zh-CN" altLang="en-US" dirty="0"/>
              <a:t>群发布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B743-A73E-2345-A734-2B30B69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76-7CB7-3847-A1AD-C6CCD78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5C1-6723-A44F-998C-0C850C4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本课程学习互联网基础设施原理与相关安全，培养从“系统”的角度理解工程设计与安全的关系。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希望通过课程学习，能够对以下的论调有自己的理解</a:t>
            </a:r>
            <a:endParaRPr lang="en-US" altLang="zh-CN" dirty="0"/>
          </a:p>
          <a:p>
            <a:r>
              <a:rPr lang="zh-CN" altLang="en-US" dirty="0"/>
              <a:t>“市场决定论”：占有市场的，就是优秀的！</a:t>
            </a:r>
            <a:endParaRPr lang="en-US" altLang="zh-CN" dirty="0"/>
          </a:p>
          <a:p>
            <a:r>
              <a:rPr lang="zh-CN" altLang="en-US" dirty="0"/>
              <a:t>“设计进步论”：旧的“太老”，新的“更好”！</a:t>
            </a:r>
            <a:endParaRPr lang="en-US" altLang="zh-CN" dirty="0"/>
          </a:p>
          <a:p>
            <a:r>
              <a:rPr lang="zh-CN" altLang="en-US" dirty="0"/>
              <a:t>“先天决定论”：核心问题源自最初的缺陷 ！</a:t>
            </a:r>
            <a:endParaRPr lang="en-US" altLang="zh-CN" dirty="0"/>
          </a:p>
          <a:p>
            <a:r>
              <a:rPr lang="zh-CN" altLang="en-US" dirty="0"/>
              <a:t>“补丁</a:t>
            </a:r>
            <a:r>
              <a:rPr lang="en-US" altLang="zh-CN" dirty="0"/>
              <a:t>/</a:t>
            </a:r>
            <a:r>
              <a:rPr lang="zh-CN" altLang="en-US" dirty="0"/>
              <a:t>反补丁论”：一事一议</a:t>
            </a:r>
            <a:r>
              <a:rPr lang="en-US" altLang="zh-CN" dirty="0"/>
              <a:t>/</a:t>
            </a:r>
            <a:r>
              <a:rPr lang="zh-CN" altLang="en-US" dirty="0"/>
              <a:t>实用是平庸的庇护所！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231A-D189-C345-8250-0B227C2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5"/>
    </mc:Choice>
    <mc:Fallback xmlns="">
      <p:transition spd="slow" advTm="14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5E90-A406-0140-9EAF-5879E7F4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C2BC-B999-7042-A2E5-B44EDEB3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75612" cy="5873578"/>
          </a:xfrm>
        </p:spPr>
        <p:txBody>
          <a:bodyPr/>
          <a:lstStyle/>
          <a:p>
            <a:r>
              <a:rPr lang="zh-CN" altLang="en-US" dirty="0"/>
              <a:t>课程参与（</a:t>
            </a:r>
            <a:r>
              <a:rPr lang="en-US" altLang="zh-CN" dirty="0"/>
              <a:t>15</a:t>
            </a:r>
            <a:r>
              <a:rPr lang="zh-CN" altLang="en-US" dirty="0"/>
              <a:t>分）：每次回答课堂提问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论文报告（</a:t>
            </a:r>
            <a:r>
              <a:rPr lang="en-US" altLang="zh-CN" dirty="0"/>
              <a:t>15</a:t>
            </a:r>
            <a:r>
              <a:rPr lang="zh-CN" altLang="en-US" dirty="0"/>
              <a:t>分）：研读</a:t>
            </a:r>
            <a:r>
              <a:rPr lang="en-US" altLang="zh-CN" dirty="0"/>
              <a:t>1</a:t>
            </a:r>
            <a:r>
              <a:rPr lang="zh-CN" altLang="en-US" dirty="0"/>
              <a:t>篇</a:t>
            </a:r>
            <a:r>
              <a:rPr lang="en-US" altLang="zh-CN" dirty="0"/>
              <a:t>2018</a:t>
            </a:r>
            <a:r>
              <a:rPr lang="zh-CN" altLang="en-US" dirty="0"/>
              <a:t>年后顶级会议论文，方向包括网络体系结构、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dirty="0"/>
              <a:t>TLS</a:t>
            </a:r>
            <a:r>
              <a:rPr lang="zh-CN" altLang="en-US" dirty="0"/>
              <a:t>、匿名通信、网络测量、区块链。准备</a:t>
            </a:r>
            <a:r>
              <a:rPr lang="en-US" altLang="zh-CN" dirty="0"/>
              <a:t>PPT+</a:t>
            </a:r>
            <a:r>
              <a:rPr lang="zh-CN" altLang="en-US" dirty="0"/>
              <a:t>音频报告，</a:t>
            </a:r>
            <a:r>
              <a:rPr lang="en-US" altLang="zh-CN" dirty="0"/>
              <a:t>10</a:t>
            </a:r>
            <a:r>
              <a:rPr lang="zh-CN" altLang="en-US" dirty="0"/>
              <a:t>分钟，第</a:t>
            </a:r>
            <a:r>
              <a:rPr lang="en-US" altLang="zh-CN" dirty="0"/>
              <a:t>6</a:t>
            </a:r>
            <a:r>
              <a:rPr lang="zh-CN" altLang="en-US" dirty="0"/>
              <a:t>周周一提交。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D42-D5F5-1545-8AFB-EDBF145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2|0.2|0.1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48923</TotalTime>
  <Words>257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STKaiti</vt:lpstr>
      <vt:lpstr>Microsoft YaHei</vt:lpstr>
      <vt:lpstr>Arial</vt:lpstr>
      <vt:lpstr>Calibri</vt:lpstr>
      <vt:lpstr>Wingdings</vt:lpstr>
      <vt:lpstr>zy-blue</vt:lpstr>
      <vt:lpstr>互联网基础设施安全  课程介绍</vt:lpstr>
      <vt:lpstr>课程大纲</vt:lpstr>
      <vt:lpstr>课程目标</vt:lpstr>
      <vt:lpstr>课程考核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Yuzhang</cp:lastModifiedBy>
  <cp:revision>643</cp:revision>
  <dcterms:created xsi:type="dcterms:W3CDTF">2019-12-18T13:17:38Z</dcterms:created>
  <dcterms:modified xsi:type="dcterms:W3CDTF">2020-02-24T07:50:57Z</dcterms:modified>
</cp:coreProperties>
</file>