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59" r:id="rId11"/>
    <p:sldId id="347" r:id="rId12"/>
    <p:sldId id="362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236" autoAdjust="0"/>
  </p:normalViewPr>
  <p:slideViewPr>
    <p:cSldViewPr>
      <p:cViewPr varScale="1">
        <p:scale>
          <a:sx n="52" d="100"/>
          <a:sy n="52" d="100"/>
        </p:scale>
        <p:origin x="2338" y="58"/>
      </p:cViewPr>
      <p:guideLst>
        <p:guide orient="horz" pos="3648"/>
        <p:guide pos="2784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斐波拉契：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f(n) = f(n-1) + f(n-2)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n&gt;=3;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               f(1) =f(2)=1;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时间复杂度：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2^n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）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循环方式，时间复杂度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O(n)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for(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= 3;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&lt; n;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++) {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temp = res;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res = pre + res;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pre = temp;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还可以采用矩阵乘法求解，</a:t>
            </a:r>
            <a:r>
              <a:rPr lang="en-US" altLang="zh-CN" dirty="0" smtClean="0"/>
              <a:t>O(log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73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main 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argc,char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*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[])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#include &lt;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stdio.h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#include &lt;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stdlib.h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main(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argc,char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*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[]){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=0;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while(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&lt;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	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printf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("%s\n",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argv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[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]); //%s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表示输出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char *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的变量，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\n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表示输出后换行。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	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++;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  }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return 0;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}</a:t>
            </a: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lzb@lzb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:~/projects/curls/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http_post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/lib$ ./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a b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d a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./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a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b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b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d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0174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Unicode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（统一。码、万国码、单一码）是一种在计算机上使用的字符编码。它为每种语言中的每个字符设定了统一并且唯一的二进制编码，以满足跨语言、跨平台进行文本转换、处理的要求。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https://blog.csdn.net/qq_42068856/article/details/83792174</a:t>
            </a:r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编码中的</a:t>
            </a:r>
            <a:r>
              <a:rPr lang="en-US" altLang="zh-CN" dirty="0" smtClean="0"/>
              <a:t>110</a:t>
            </a:r>
            <a:r>
              <a:rPr lang="zh-CN" altLang="en-US" dirty="0" smtClean="0"/>
              <a:t>。。。</a:t>
            </a:r>
            <a:r>
              <a:rPr lang="en-US" altLang="zh-CN" dirty="0" smtClean="0"/>
              <a:t>10</a:t>
            </a:r>
            <a:r>
              <a:rPr lang="zh-CN" altLang="en-US" dirty="0" smtClean="0"/>
              <a:t>相同于帧头，可用于识别几个字符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97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语言提供了几个标准库函数，可以将任意类型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整型、长整型、浮点型等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的数字转换为字符串，下面列举了各函数的方法及其说明。● </a:t>
            </a:r>
            <a:r>
              <a:rPr lang="en-US" altLang="zh-CN" dirty="0" err="1" smtClean="0"/>
              <a:t>itoa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：将整型值转换为字符串。● </a:t>
            </a:r>
            <a:r>
              <a:rPr lang="en-US" altLang="zh-CN" dirty="0" err="1" smtClean="0"/>
              <a:t>ltoa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：将长整型值转换为字符串。●</a:t>
            </a:r>
            <a:r>
              <a:rPr lang="en-US" altLang="zh-CN" dirty="0" err="1" smtClean="0"/>
              <a:t>ultoa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：将无符号长整型值转换为字符串。● </a:t>
            </a:r>
            <a:r>
              <a:rPr lang="en-US" altLang="zh-CN" dirty="0" err="1" smtClean="0"/>
              <a:t>gcvt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：将浮点型数转换为字符串，取四舍五入。● </a:t>
            </a:r>
            <a:r>
              <a:rPr lang="en-US" altLang="zh-CN" dirty="0" err="1" smtClean="0"/>
              <a:t>ecvt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：将双精度浮点型值转换为字符串，转换结果中不包含十进制小数点。● </a:t>
            </a:r>
            <a:r>
              <a:rPr lang="en-US" altLang="zh-CN" dirty="0" err="1" smtClean="0"/>
              <a:t>fcvt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：指定位数为转换精度，其余同</a:t>
            </a:r>
            <a:r>
              <a:rPr lang="en-US" altLang="zh-CN" dirty="0" err="1" smtClean="0"/>
              <a:t>ecvt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。除此外，还可以使用</a:t>
            </a:r>
            <a:r>
              <a:rPr lang="en-US" altLang="zh-CN" dirty="0" err="1" smtClean="0"/>
              <a:t>sprintf</a:t>
            </a:r>
            <a:r>
              <a:rPr lang="zh-CN" altLang="en-US" dirty="0" smtClean="0"/>
              <a:t>系列函数把数字转换成字符串，其比</a:t>
            </a:r>
            <a:r>
              <a:rPr lang="en-US" altLang="zh-CN" dirty="0" err="1" smtClean="0"/>
              <a:t>itoa</a:t>
            </a:r>
            <a:r>
              <a:rPr lang="en-US" altLang="zh-CN" dirty="0" smtClean="0"/>
              <a:t>()</a:t>
            </a:r>
            <a:r>
              <a:rPr lang="zh-CN" altLang="en-US" dirty="0" smtClean="0"/>
              <a:t>系列函数运行速度慢</a:t>
            </a:r>
          </a:p>
        </p:txBody>
      </p:sp>
    </p:spTree>
    <p:extLst>
      <p:ext uri="{BB962C8B-B14F-4D97-AF65-F5344CB8AC3E}">
        <p14:creationId xmlns:p14="http://schemas.microsoft.com/office/powerpoint/2010/main" val="144969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舍位平衡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概念，意思是舍掉几位数后，重新达到数据之间的平衡关系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举例说明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13,451.00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+ 45,150.00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+ 2,250.00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- 5,649.00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= 55,202.00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现在单位变成单位万元，仍然保留两位小数，根据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舍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入的原则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1.35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+ 4.52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+ 0.23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- 0.56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= 5.54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出现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0.02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万的误差，平衡被打破。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单向舍位平衡，双向舍位平衡。。。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32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oyji1992/article/details/8003036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hello </a:t>
            </a:r>
            <a:r>
              <a:rPr lang="zh-CN" altLang="en-US" dirty="0"/>
              <a:t>查看可</a:t>
            </a:r>
            <a:r>
              <a:rPr lang="zh-CN" altLang="zh-CN" dirty="0"/>
              <a:t>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zh-CN" altLang="en-US" dirty="0">
                <a:solidFill>
                  <a:srgbClr val="0070C0"/>
                </a:solidFill>
              </a:rPr>
              <a:t>是函数吗？  通过汇编代码、反汇编可执行文件看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本质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参考</a:t>
            </a:r>
            <a:r>
              <a:rPr lang="en-US" altLang="zh-CN" dirty="0" smtClean="0"/>
              <a:t>https</a:t>
            </a:r>
            <a:r>
              <a:rPr lang="en-US" altLang="zh-CN" dirty="0"/>
              <a:t>://blog.csdn.net/u013812502/article/details/81198452</a:t>
            </a:r>
            <a:endParaRPr lang="zh-CN" altLang="en-US" dirty="0"/>
          </a:p>
          <a:p>
            <a:pPr>
              <a:spcAft>
                <a:spcPts val="600"/>
              </a:spcAft>
            </a:pPr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学号（去掉字母）；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3FB97-5573-42A6-8C7B-64D1DE07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04800"/>
            <a:ext cx="8594725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0" dirty="0"/>
              <a:t>5. </a:t>
            </a:r>
            <a:r>
              <a:rPr lang="zh-CN" altLang="en-US" sz="2800" b="0" dirty="0"/>
              <a:t>探索数据存储的位置：地址！（</a:t>
            </a:r>
            <a:r>
              <a:rPr lang="en-US" altLang="zh-CN" sz="2800" b="0" dirty="0"/>
              <a:t>x86-32</a:t>
            </a:r>
            <a:r>
              <a:rPr lang="zh-CN" altLang="en-US" sz="2800" b="0" dirty="0"/>
              <a:t>位）</a:t>
            </a:r>
            <a:endParaRPr lang="en-US" altLang="zh-CN" sz="2800" b="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main</a:t>
            </a:r>
            <a:r>
              <a:rPr lang="zh-CN" altLang="en-US" sz="2400" b="1" dirty="0"/>
              <a:t>参数的位置：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分别作为参数传递给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函数，并打印！分析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参数在内存的位置以及存储形式（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argv</a:t>
            </a:r>
            <a:r>
              <a:rPr lang="zh-CN" altLang="en-US" sz="2400" b="1" dirty="0"/>
              <a:t>）。 截图！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指针与字符串的区别： 全局变量 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cstr</a:t>
            </a:r>
            <a:r>
              <a:rPr lang="en-US" altLang="zh-CN" sz="2400" b="1" dirty="0"/>
              <a:t>[100]=“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”; char *</a:t>
            </a:r>
            <a:r>
              <a:rPr lang="en-US" altLang="zh-CN" sz="2400" b="1" dirty="0" err="1"/>
              <a:t>pstr</a:t>
            </a:r>
            <a:r>
              <a:rPr lang="en-US" altLang="zh-CN" sz="2400" b="1" dirty="0"/>
              <a:t>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。编程都复制为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身份证号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。有什么问题出现</a:t>
            </a:r>
            <a:r>
              <a:rPr lang="zh-CN" altLang="en-US" sz="2400" b="1" dirty="0" smtClean="0"/>
              <a:t>？</a:t>
            </a:r>
            <a:r>
              <a:rPr lang="zh-CN" altLang="en-US" sz="1200" b="1" dirty="0" smtClean="0"/>
              <a:t>（</a:t>
            </a:r>
            <a:r>
              <a:rPr lang="en-US" altLang="zh-CN" sz="1200" b="1" dirty="0"/>
              <a:t> http://www.360doc.com/content/17/0314/11/33093582_636735714.shtml 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09600"/>
            <a:ext cx="9220200" cy="5943600"/>
          </a:xfrm>
        </p:spPr>
        <p:txBody>
          <a:bodyPr/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 </a:t>
            </a:r>
            <a:r>
              <a:rPr lang="en-US" altLang="zh-CN" sz="2800" dirty="0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/>
              <a:t>UTF-8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Unicode.org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chart       CJK:   U4E00.PDF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基本多文种平面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https://blog.csdn.net/oyji1992/article/details/80030366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的一种编码方式，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有各种编码转换函数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0000 – 0000 007F: 	0xxxxxxx                                     7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0080 – 0000 07FF: 	110xxxxx 10xxxxxx		11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0800 – 0000 FFFF: 	1110xxxx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16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//0001 0000 -- 001F FFFF: 	11110xxx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常用汉字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4e00-9fbf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所以三个字节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万多个中日韩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汉字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https://unicode-table.com/en/#control-character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编写子程序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utf8len(char*)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返回字符个数（一个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编码一个字符）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分析验证字符串比较函数，不同编码的串按姓名排序的正确性！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讨论：按照姓氏笔画排序怎么实现呢？  输入法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显示打印软件中编码。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</a:t>
            </a:r>
            <a:r>
              <a:rPr lang="zh-CN" altLang="en-US" sz="2800" dirty="0" smtClean="0"/>
              <a:t>转整数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</a:t>
            </a:r>
            <a:r>
              <a:rPr lang="zh-CN" altLang="en-US" sz="2400" dirty="0" smtClean="0"/>
              <a:t>十进制</a:t>
            </a:r>
            <a:r>
              <a:rPr lang="en-US" altLang="zh-CN" sz="2400" dirty="0" smtClean="0"/>
              <a:t>(“1234”)—&gt;1234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整</a:t>
            </a:r>
            <a:r>
              <a:rPr lang="zh-CN" altLang="en-US" sz="2800" dirty="0" smtClean="0"/>
              <a:t>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3200" i="1" dirty="0"/>
              <a:t>10.</a:t>
            </a:r>
            <a:r>
              <a:rPr lang="zh-CN" altLang="en-US" sz="3200" i="1" dirty="0"/>
              <a:t>千年虫</a:t>
            </a:r>
            <a:r>
              <a:rPr lang="en-US" altLang="zh-CN" sz="3200" i="1" dirty="0"/>
              <a:t>/</a:t>
            </a:r>
            <a:r>
              <a:rPr lang="zh-CN" altLang="en-US" sz="3200" i="1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3501" y="3810000"/>
            <a:ext cx="8594725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i="1" kern="0" dirty="0"/>
              <a:t>2000</a:t>
            </a:r>
            <a:r>
              <a:rPr lang="zh-CN" altLang="en-US" sz="2000" i="1" kern="0" dirty="0"/>
              <a:t>年问题：年份而已，只有两位，问题是什么？怎么解决</a:t>
            </a:r>
            <a:endParaRPr lang="en-US" altLang="zh-CN" sz="2000" i="1" kern="0" dirty="0"/>
          </a:p>
          <a:p>
            <a:r>
              <a:rPr lang="en-US" altLang="zh-CN" sz="2000" i="1" kern="0" dirty="0"/>
              <a:t>9999</a:t>
            </a:r>
            <a:r>
              <a:rPr lang="zh-CN" altLang="en-US" sz="2000" i="1" kern="0" dirty="0"/>
              <a:t>年问题：</a:t>
            </a:r>
            <a:r>
              <a:rPr lang="en-US" altLang="zh-CN" sz="2000" i="1" kern="0" dirty="0"/>
              <a:t>4</a:t>
            </a:r>
            <a:r>
              <a:rPr lang="zh-CN" altLang="en-US" sz="2000" i="1" kern="0" dirty="0"/>
              <a:t>位年份，问题是什么？怎么解决？  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</a:t>
            </a:r>
            <a:endParaRPr lang="en-US" altLang="zh-CN" sz="1800" i="1" kern="0" dirty="0"/>
          </a:p>
          <a:p>
            <a:r>
              <a:rPr lang="en-US" altLang="zh-CN" sz="2000" i="1" kern="0" dirty="0"/>
              <a:t>2038</a:t>
            </a:r>
            <a:r>
              <a:rPr lang="zh-CN" altLang="en-US" sz="2000" i="1" kern="0" dirty="0"/>
              <a:t>虫问题：计算机的时间获取与</a:t>
            </a:r>
            <a:r>
              <a:rPr lang="en-US" altLang="zh-CN" sz="2000" i="1" kern="0" dirty="0"/>
              <a:t>long</a:t>
            </a:r>
            <a:r>
              <a:rPr lang="zh-CN" altLang="en-US" sz="2000" i="1" kern="0" dirty="0"/>
              <a:t>的计数问题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      会出问题吗？</a:t>
            </a:r>
            <a:endParaRPr lang="en-US" altLang="zh-CN" sz="1800" i="1" kern="0" dirty="0"/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30878"/>
            <a:ext cx="8253582" cy="762000"/>
          </a:xfrm>
        </p:spPr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188" y="892878"/>
            <a:ext cx="8594725" cy="2905125"/>
          </a:xfrm>
        </p:spPr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68929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400188" y="4342584"/>
            <a:ext cx="840598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锱铢必究的微观世界：最可能能精确到多少呢？变成十进制科学记数法呢？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判断两个浮点数的大小呢？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 smtClean="0"/>
              <a:t>舍位平衡</a:t>
            </a:r>
            <a:r>
              <a:rPr lang="zh-CN" altLang="en-US" dirty="0"/>
              <a:t>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</a:t>
            </a:r>
            <a:r>
              <a:rPr lang="zh-CN" altLang="en-US" sz="2800" dirty="0" smtClean="0"/>
              <a:t>舍位平衡</a:t>
            </a:r>
            <a:r>
              <a:rPr lang="zh-CN" altLang="en-US" sz="2800" dirty="0"/>
              <a:t>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</a:t>
            </a:r>
            <a:r>
              <a:rPr lang="zh-CN" altLang="en-US" dirty="0"/>
              <a:t>吴锐</a:t>
            </a:r>
            <a:endParaRPr lang="en-US" altLang="zh-CN" dirty="0"/>
          </a:p>
          <a:p>
            <a:pPr lvl="1"/>
            <a:r>
              <a:rPr lang="zh-CN" altLang="en-US" dirty="0"/>
              <a:t>实验室教师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计</a:t>
            </a:r>
            <a:r>
              <a:rPr lang="zh-CN" altLang="en-US" dirty="0" smtClean="0"/>
              <a:t>宇、陈建行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最大密度区域范围及其密度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最小密度区域及其密度</a:t>
            </a:r>
            <a:r>
              <a:rPr lang="zh-CN" altLang="en-US" dirty="0"/>
              <a:t>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2019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Pages>0</Pages>
  <Words>2589</Words>
  <Characters>0</Characters>
  <Application>Microsoft Office PowerPoint</Application>
  <PresentationFormat>全屏显示(4:3)</PresentationFormat>
  <Lines>0</Lines>
  <Paragraphs>249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PowerPoint 演示文稿</vt:lpstr>
      <vt:lpstr>8.数据变换与输入输出</vt:lpstr>
      <vt:lpstr>9.整数表示与运算</vt:lpstr>
      <vt:lpstr>11.浮点数据的表示与运算</vt:lpstr>
      <vt:lpstr>13. 舍位平衡的讨论：当天税务局长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余 涛</cp:lastModifiedBy>
  <cp:revision>331</cp:revision>
  <cp:lastPrinted>2012-09-05T04:08:39Z</cp:lastPrinted>
  <dcterms:created xsi:type="dcterms:W3CDTF">2012-09-06T15:16:51Z</dcterms:created>
  <dcterms:modified xsi:type="dcterms:W3CDTF">2019-10-14T12:38:48Z</dcterms:modified>
</cp:coreProperties>
</file>