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338" r:id="rId4"/>
    <p:sldId id="285" r:id="rId5"/>
    <p:sldId id="316" r:id="rId6"/>
    <p:sldId id="312" r:id="rId7"/>
    <p:sldId id="313" r:id="rId8"/>
    <p:sldId id="334" r:id="rId9"/>
    <p:sldId id="339" r:id="rId10"/>
    <p:sldId id="335" r:id="rId11"/>
    <p:sldId id="297" r:id="rId12"/>
    <p:sldId id="26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349"/>
    <a:srgbClr val="66B5C9"/>
    <a:srgbClr val="EDB159"/>
    <a:srgbClr val="235787"/>
    <a:srgbClr val="26A9E0"/>
    <a:srgbClr val="2A9CA2"/>
    <a:srgbClr val="258A8F"/>
    <a:srgbClr val="2283CD"/>
    <a:srgbClr val="E71D3A"/>
    <a:srgbClr val="18B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EAB8F-7080-4DA8-8876-276C5D5E617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73557A-3F58-47BD-8D5F-0EE1B90F807A}">
      <dgm:prSet phldrT="[文本]"/>
      <dgm:spPr/>
      <dgm:t>
        <a:bodyPr/>
        <a:lstStyle/>
        <a:p>
          <a:r>
            <a:rPr lang="zh-CN" altLang="en-US" dirty="0"/>
            <a:t>灌溉</a:t>
          </a:r>
        </a:p>
      </dgm:t>
    </dgm:pt>
    <dgm:pt modelId="{9B82D636-14C3-4004-99A4-AA2A7BD26490}" type="parTrans" cxnId="{6CF955F7-C820-4238-A4FB-27C3AC224C4E}">
      <dgm:prSet/>
      <dgm:spPr/>
      <dgm:t>
        <a:bodyPr/>
        <a:lstStyle/>
        <a:p>
          <a:endParaRPr lang="zh-CN" altLang="en-US"/>
        </a:p>
      </dgm:t>
    </dgm:pt>
    <dgm:pt modelId="{0F7E2E44-13F0-47DC-9DD8-A881073ECEE1}" type="sibTrans" cxnId="{6CF955F7-C820-4238-A4FB-27C3AC224C4E}">
      <dgm:prSet/>
      <dgm:spPr/>
      <dgm:t>
        <a:bodyPr/>
        <a:lstStyle/>
        <a:p>
          <a:endParaRPr lang="zh-CN" altLang="en-US"/>
        </a:p>
      </dgm:t>
    </dgm:pt>
    <dgm:pt modelId="{0B9797D6-D07C-4BC5-A250-23AD9AAB186A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400" dirty="0"/>
            <a:t>  减少了水资源的浪费，提高灌溉效率</a:t>
          </a:r>
        </a:p>
      </dgm:t>
    </dgm:pt>
    <dgm:pt modelId="{90BC4D90-712C-40F7-A504-18984D9790FE}" type="parTrans" cxnId="{52F9361F-9B1A-4ED3-AD5C-876C2E692758}">
      <dgm:prSet/>
      <dgm:spPr/>
      <dgm:t>
        <a:bodyPr/>
        <a:lstStyle/>
        <a:p>
          <a:endParaRPr lang="zh-CN" altLang="en-US"/>
        </a:p>
      </dgm:t>
    </dgm:pt>
    <dgm:pt modelId="{9AEF6990-1684-4CB4-9A53-C900A1D3A2D4}" type="sibTrans" cxnId="{52F9361F-9B1A-4ED3-AD5C-876C2E692758}">
      <dgm:prSet/>
      <dgm:spPr/>
      <dgm:t>
        <a:bodyPr/>
        <a:lstStyle/>
        <a:p>
          <a:endParaRPr lang="zh-CN" altLang="en-US"/>
        </a:p>
      </dgm:t>
    </dgm:pt>
    <dgm:pt modelId="{9BE411D6-B180-4CAA-B341-EF1B9DEE0FC6}">
      <dgm:prSet phldrT="[文本]"/>
      <dgm:spPr/>
      <dgm:t>
        <a:bodyPr/>
        <a:lstStyle/>
        <a:p>
          <a:r>
            <a:rPr lang="zh-CN" altLang="en-US" dirty="0"/>
            <a:t>人力</a:t>
          </a:r>
        </a:p>
      </dgm:t>
    </dgm:pt>
    <dgm:pt modelId="{17C8D993-D1C1-4561-8BCA-3C19C9DB53AD}" type="parTrans" cxnId="{7ECE849A-3B9A-480F-B79B-53181779364F}">
      <dgm:prSet/>
      <dgm:spPr/>
      <dgm:t>
        <a:bodyPr/>
        <a:lstStyle/>
        <a:p>
          <a:endParaRPr lang="zh-CN" altLang="en-US"/>
        </a:p>
      </dgm:t>
    </dgm:pt>
    <dgm:pt modelId="{D49EF7D9-C272-499D-92F6-3F183B6FAB91}" type="sibTrans" cxnId="{7ECE849A-3B9A-480F-B79B-53181779364F}">
      <dgm:prSet/>
      <dgm:spPr/>
      <dgm:t>
        <a:bodyPr/>
        <a:lstStyle/>
        <a:p>
          <a:endParaRPr lang="zh-CN" altLang="en-US"/>
        </a:p>
      </dgm:t>
    </dgm:pt>
    <dgm:pt modelId="{CD75EA9B-8C09-4356-95A3-98402FDC3E3C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400" dirty="0"/>
            <a:t>  实现了对作物的实时管理，提高用户的工作效率</a:t>
          </a:r>
        </a:p>
      </dgm:t>
    </dgm:pt>
    <dgm:pt modelId="{37F69D0D-8B2A-4528-9E2B-8E189498EE06}" type="parTrans" cxnId="{9195DC17-198F-45E8-B89D-8B4CAB70C744}">
      <dgm:prSet/>
      <dgm:spPr/>
      <dgm:t>
        <a:bodyPr/>
        <a:lstStyle/>
        <a:p>
          <a:endParaRPr lang="zh-CN" altLang="en-US"/>
        </a:p>
      </dgm:t>
    </dgm:pt>
    <dgm:pt modelId="{6C6B6FA7-E711-4052-A090-049C400B422C}" type="sibTrans" cxnId="{9195DC17-198F-45E8-B89D-8B4CAB70C744}">
      <dgm:prSet/>
      <dgm:spPr/>
      <dgm:t>
        <a:bodyPr/>
        <a:lstStyle/>
        <a:p>
          <a:endParaRPr lang="zh-CN" altLang="en-US"/>
        </a:p>
      </dgm:t>
    </dgm:pt>
    <dgm:pt modelId="{38C23A9C-BF8D-4280-9159-27F1763624B6}">
      <dgm:prSet phldrT="[文本]"/>
      <dgm:spPr/>
      <dgm:t>
        <a:bodyPr/>
        <a:lstStyle/>
        <a:p>
          <a:r>
            <a:rPr lang="zh-CN" altLang="en-US" dirty="0"/>
            <a:t>产量</a:t>
          </a:r>
        </a:p>
      </dgm:t>
    </dgm:pt>
    <dgm:pt modelId="{0AD1201E-46CD-47E3-B40F-BBE39BBFDC76}" type="parTrans" cxnId="{B0AC925C-50C8-4F45-96A6-D59D2C1CEB5A}">
      <dgm:prSet/>
      <dgm:spPr/>
      <dgm:t>
        <a:bodyPr/>
        <a:lstStyle/>
        <a:p>
          <a:endParaRPr lang="zh-CN" altLang="en-US"/>
        </a:p>
      </dgm:t>
    </dgm:pt>
    <dgm:pt modelId="{F861B802-D1DF-41B0-94C8-913005B78A24}" type="sibTrans" cxnId="{B0AC925C-50C8-4F45-96A6-D59D2C1CEB5A}">
      <dgm:prSet/>
      <dgm:spPr/>
      <dgm:t>
        <a:bodyPr/>
        <a:lstStyle/>
        <a:p>
          <a:endParaRPr lang="zh-CN" altLang="en-US"/>
        </a:p>
      </dgm:t>
    </dgm:pt>
    <dgm:pt modelId="{1C4C4994-2C82-4F78-950D-4903BC18FA26}">
      <dgm:prSet phldrT="[文本]" custT="1"/>
      <dgm:spPr/>
      <dgm:t>
        <a:bodyPr/>
        <a:lstStyle/>
        <a:p>
          <a:pPr>
            <a:buFontTx/>
            <a:buNone/>
          </a:pPr>
          <a:r>
            <a:rPr lang="zh-CN" altLang="en-US" sz="1400" dirty="0"/>
            <a:t>  平台对作物数据精准分析，减少了人力与物力的损耗，产量是原来的数倍以上</a:t>
          </a:r>
        </a:p>
      </dgm:t>
    </dgm:pt>
    <dgm:pt modelId="{49923219-5842-4891-82A9-B47960B59025}" type="parTrans" cxnId="{FD39F1DD-C2E3-4720-B91E-A772992EDAF7}">
      <dgm:prSet/>
      <dgm:spPr/>
      <dgm:t>
        <a:bodyPr/>
        <a:lstStyle/>
        <a:p>
          <a:endParaRPr lang="zh-CN" altLang="en-US"/>
        </a:p>
      </dgm:t>
    </dgm:pt>
    <dgm:pt modelId="{EDCB991D-D39A-4943-B8CD-CE8753DFD97C}" type="sibTrans" cxnId="{FD39F1DD-C2E3-4720-B91E-A772992EDAF7}">
      <dgm:prSet/>
      <dgm:spPr/>
      <dgm:t>
        <a:bodyPr/>
        <a:lstStyle/>
        <a:p>
          <a:endParaRPr lang="zh-CN" altLang="en-US"/>
        </a:p>
      </dgm:t>
    </dgm:pt>
    <dgm:pt modelId="{0089C7E5-E2F3-4A48-A22F-FA40A584F061}" type="pres">
      <dgm:prSet presAssocID="{56FEAB8F-7080-4DA8-8876-276C5D5E6174}" presName="Name0" presStyleCnt="0">
        <dgm:presLayoutVars>
          <dgm:dir/>
          <dgm:animLvl val="lvl"/>
          <dgm:resizeHandles val="exact"/>
        </dgm:presLayoutVars>
      </dgm:prSet>
      <dgm:spPr/>
    </dgm:pt>
    <dgm:pt modelId="{F4B94A4F-3D62-4D23-8A0C-2D0F60B4FE3D}" type="pres">
      <dgm:prSet presAssocID="{4773557A-3F58-47BD-8D5F-0EE1B90F807A}" presName="linNode" presStyleCnt="0"/>
      <dgm:spPr/>
    </dgm:pt>
    <dgm:pt modelId="{1740AC18-4048-4A6E-9F7A-6D4DF5B7C658}" type="pres">
      <dgm:prSet presAssocID="{4773557A-3F58-47BD-8D5F-0EE1B90F807A}" presName="parentText" presStyleLbl="node1" presStyleIdx="0" presStyleCnt="3" custScaleX="65330">
        <dgm:presLayoutVars>
          <dgm:chMax val="1"/>
          <dgm:bulletEnabled val="1"/>
        </dgm:presLayoutVars>
      </dgm:prSet>
      <dgm:spPr/>
    </dgm:pt>
    <dgm:pt modelId="{8E98A519-65C1-4F93-ACF9-6DCEA220B986}" type="pres">
      <dgm:prSet presAssocID="{4773557A-3F58-47BD-8D5F-0EE1B90F807A}" presName="descendantText" presStyleLbl="alignAccFollowNode1" presStyleIdx="0" presStyleCnt="3">
        <dgm:presLayoutVars>
          <dgm:bulletEnabled val="1"/>
        </dgm:presLayoutVars>
      </dgm:prSet>
      <dgm:spPr/>
    </dgm:pt>
    <dgm:pt modelId="{F8615909-D491-4FE3-BA41-2E913208B1F2}" type="pres">
      <dgm:prSet presAssocID="{0F7E2E44-13F0-47DC-9DD8-A881073ECEE1}" presName="sp" presStyleCnt="0"/>
      <dgm:spPr/>
    </dgm:pt>
    <dgm:pt modelId="{BC388FC6-6453-46B4-A833-19777E2E3BD5}" type="pres">
      <dgm:prSet presAssocID="{9BE411D6-B180-4CAA-B341-EF1B9DEE0FC6}" presName="linNode" presStyleCnt="0"/>
      <dgm:spPr/>
    </dgm:pt>
    <dgm:pt modelId="{5FE80089-8BD6-4D0F-BFE3-9F3E6CDFCBF8}" type="pres">
      <dgm:prSet presAssocID="{9BE411D6-B180-4CAA-B341-EF1B9DEE0FC6}" presName="parentText" presStyleLbl="node1" presStyleIdx="1" presStyleCnt="3" custScaleX="65329">
        <dgm:presLayoutVars>
          <dgm:chMax val="1"/>
          <dgm:bulletEnabled val="1"/>
        </dgm:presLayoutVars>
      </dgm:prSet>
      <dgm:spPr/>
    </dgm:pt>
    <dgm:pt modelId="{9BE70308-D35F-4EED-AD78-5CC126A09772}" type="pres">
      <dgm:prSet presAssocID="{9BE411D6-B180-4CAA-B341-EF1B9DEE0FC6}" presName="descendantText" presStyleLbl="alignAccFollowNode1" presStyleIdx="1" presStyleCnt="3">
        <dgm:presLayoutVars>
          <dgm:bulletEnabled val="1"/>
        </dgm:presLayoutVars>
      </dgm:prSet>
      <dgm:spPr/>
    </dgm:pt>
    <dgm:pt modelId="{E973C007-4FCE-4166-A48D-B0C3B32E1AE6}" type="pres">
      <dgm:prSet presAssocID="{D49EF7D9-C272-499D-92F6-3F183B6FAB91}" presName="sp" presStyleCnt="0"/>
      <dgm:spPr/>
    </dgm:pt>
    <dgm:pt modelId="{837826AE-89FE-452E-B184-5366BDCDAFBD}" type="pres">
      <dgm:prSet presAssocID="{38C23A9C-BF8D-4280-9159-27F1763624B6}" presName="linNode" presStyleCnt="0"/>
      <dgm:spPr/>
    </dgm:pt>
    <dgm:pt modelId="{5CC1923F-C99D-4208-9B91-D81DCC90863A}" type="pres">
      <dgm:prSet presAssocID="{38C23A9C-BF8D-4280-9159-27F1763624B6}" presName="parentText" presStyleLbl="node1" presStyleIdx="2" presStyleCnt="3" custScaleX="66749">
        <dgm:presLayoutVars>
          <dgm:chMax val="1"/>
          <dgm:bulletEnabled val="1"/>
        </dgm:presLayoutVars>
      </dgm:prSet>
      <dgm:spPr/>
    </dgm:pt>
    <dgm:pt modelId="{B9FBFAA9-A122-4D46-9B9B-B688846A7D5F}" type="pres">
      <dgm:prSet presAssocID="{38C23A9C-BF8D-4280-9159-27F1763624B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C79FF07-13DC-41AC-A01C-11B90A9ACBB9}" type="presOf" srcId="{0B9797D6-D07C-4BC5-A250-23AD9AAB186A}" destId="{8E98A519-65C1-4F93-ACF9-6DCEA220B986}" srcOrd="0" destOrd="0" presId="urn:microsoft.com/office/officeart/2005/8/layout/vList5"/>
    <dgm:cxn modelId="{9195DC17-198F-45E8-B89D-8B4CAB70C744}" srcId="{9BE411D6-B180-4CAA-B341-EF1B9DEE0FC6}" destId="{CD75EA9B-8C09-4356-95A3-98402FDC3E3C}" srcOrd="0" destOrd="0" parTransId="{37F69D0D-8B2A-4528-9E2B-8E189498EE06}" sibTransId="{6C6B6FA7-E711-4052-A090-049C400B422C}"/>
    <dgm:cxn modelId="{52F9361F-9B1A-4ED3-AD5C-876C2E692758}" srcId="{4773557A-3F58-47BD-8D5F-0EE1B90F807A}" destId="{0B9797D6-D07C-4BC5-A250-23AD9AAB186A}" srcOrd="0" destOrd="0" parTransId="{90BC4D90-712C-40F7-A504-18984D9790FE}" sibTransId="{9AEF6990-1684-4CB4-9A53-C900A1D3A2D4}"/>
    <dgm:cxn modelId="{B0AC925C-50C8-4F45-96A6-D59D2C1CEB5A}" srcId="{56FEAB8F-7080-4DA8-8876-276C5D5E6174}" destId="{38C23A9C-BF8D-4280-9159-27F1763624B6}" srcOrd="2" destOrd="0" parTransId="{0AD1201E-46CD-47E3-B40F-BBE39BBFDC76}" sibTransId="{F861B802-D1DF-41B0-94C8-913005B78A24}"/>
    <dgm:cxn modelId="{FB6C3E6B-8BFF-4F6B-8769-1E449B4936DC}" type="presOf" srcId="{CD75EA9B-8C09-4356-95A3-98402FDC3E3C}" destId="{9BE70308-D35F-4EED-AD78-5CC126A09772}" srcOrd="0" destOrd="0" presId="urn:microsoft.com/office/officeart/2005/8/layout/vList5"/>
    <dgm:cxn modelId="{7ECE849A-3B9A-480F-B79B-53181779364F}" srcId="{56FEAB8F-7080-4DA8-8876-276C5D5E6174}" destId="{9BE411D6-B180-4CAA-B341-EF1B9DEE0FC6}" srcOrd="1" destOrd="0" parTransId="{17C8D993-D1C1-4561-8BCA-3C19C9DB53AD}" sibTransId="{D49EF7D9-C272-499D-92F6-3F183B6FAB91}"/>
    <dgm:cxn modelId="{DB0388B1-DC86-478E-87EF-6D7DA02274C4}" type="presOf" srcId="{38C23A9C-BF8D-4280-9159-27F1763624B6}" destId="{5CC1923F-C99D-4208-9B91-D81DCC90863A}" srcOrd="0" destOrd="0" presId="urn:microsoft.com/office/officeart/2005/8/layout/vList5"/>
    <dgm:cxn modelId="{B4F5ACC2-5322-4037-9943-B24B7064E566}" type="presOf" srcId="{56FEAB8F-7080-4DA8-8876-276C5D5E6174}" destId="{0089C7E5-E2F3-4A48-A22F-FA40A584F061}" srcOrd="0" destOrd="0" presId="urn:microsoft.com/office/officeart/2005/8/layout/vList5"/>
    <dgm:cxn modelId="{C64485C3-342A-47E3-827F-366EDFF154B1}" type="presOf" srcId="{4773557A-3F58-47BD-8D5F-0EE1B90F807A}" destId="{1740AC18-4048-4A6E-9F7A-6D4DF5B7C658}" srcOrd="0" destOrd="0" presId="urn:microsoft.com/office/officeart/2005/8/layout/vList5"/>
    <dgm:cxn modelId="{FD39F1DD-C2E3-4720-B91E-A772992EDAF7}" srcId="{38C23A9C-BF8D-4280-9159-27F1763624B6}" destId="{1C4C4994-2C82-4F78-950D-4903BC18FA26}" srcOrd="0" destOrd="0" parTransId="{49923219-5842-4891-82A9-B47960B59025}" sibTransId="{EDCB991D-D39A-4943-B8CD-CE8753DFD97C}"/>
    <dgm:cxn modelId="{9D4108EC-1B59-4885-AFEA-A0665DDE9B1A}" type="presOf" srcId="{9BE411D6-B180-4CAA-B341-EF1B9DEE0FC6}" destId="{5FE80089-8BD6-4D0F-BFE3-9F3E6CDFCBF8}" srcOrd="0" destOrd="0" presId="urn:microsoft.com/office/officeart/2005/8/layout/vList5"/>
    <dgm:cxn modelId="{1584B1EF-B32D-4F7B-9684-A27879D352B6}" type="presOf" srcId="{1C4C4994-2C82-4F78-950D-4903BC18FA26}" destId="{B9FBFAA9-A122-4D46-9B9B-B688846A7D5F}" srcOrd="0" destOrd="0" presId="urn:microsoft.com/office/officeart/2005/8/layout/vList5"/>
    <dgm:cxn modelId="{6CF955F7-C820-4238-A4FB-27C3AC224C4E}" srcId="{56FEAB8F-7080-4DA8-8876-276C5D5E6174}" destId="{4773557A-3F58-47BD-8D5F-0EE1B90F807A}" srcOrd="0" destOrd="0" parTransId="{9B82D636-14C3-4004-99A4-AA2A7BD26490}" sibTransId="{0F7E2E44-13F0-47DC-9DD8-A881073ECEE1}"/>
    <dgm:cxn modelId="{E86FB560-3192-4F24-A46A-7832B49EDD9C}" type="presParOf" srcId="{0089C7E5-E2F3-4A48-A22F-FA40A584F061}" destId="{F4B94A4F-3D62-4D23-8A0C-2D0F60B4FE3D}" srcOrd="0" destOrd="0" presId="urn:microsoft.com/office/officeart/2005/8/layout/vList5"/>
    <dgm:cxn modelId="{C99C5C78-3812-4CDB-9154-1596A6439D01}" type="presParOf" srcId="{F4B94A4F-3D62-4D23-8A0C-2D0F60B4FE3D}" destId="{1740AC18-4048-4A6E-9F7A-6D4DF5B7C658}" srcOrd="0" destOrd="0" presId="urn:microsoft.com/office/officeart/2005/8/layout/vList5"/>
    <dgm:cxn modelId="{A8049C5C-294E-48F9-A6D6-EA0874980C95}" type="presParOf" srcId="{F4B94A4F-3D62-4D23-8A0C-2D0F60B4FE3D}" destId="{8E98A519-65C1-4F93-ACF9-6DCEA220B986}" srcOrd="1" destOrd="0" presId="urn:microsoft.com/office/officeart/2005/8/layout/vList5"/>
    <dgm:cxn modelId="{87E9E733-1326-47EE-982B-FFF918E59205}" type="presParOf" srcId="{0089C7E5-E2F3-4A48-A22F-FA40A584F061}" destId="{F8615909-D491-4FE3-BA41-2E913208B1F2}" srcOrd="1" destOrd="0" presId="urn:microsoft.com/office/officeart/2005/8/layout/vList5"/>
    <dgm:cxn modelId="{3D38CCE1-3C35-4486-9AFA-7F9E1BD38A2C}" type="presParOf" srcId="{0089C7E5-E2F3-4A48-A22F-FA40A584F061}" destId="{BC388FC6-6453-46B4-A833-19777E2E3BD5}" srcOrd="2" destOrd="0" presId="urn:microsoft.com/office/officeart/2005/8/layout/vList5"/>
    <dgm:cxn modelId="{07D47ACF-0CCF-4F13-AD4C-A0066DDD26FB}" type="presParOf" srcId="{BC388FC6-6453-46B4-A833-19777E2E3BD5}" destId="{5FE80089-8BD6-4D0F-BFE3-9F3E6CDFCBF8}" srcOrd="0" destOrd="0" presId="urn:microsoft.com/office/officeart/2005/8/layout/vList5"/>
    <dgm:cxn modelId="{3FC6278E-DB0A-40B3-822A-92023966E45E}" type="presParOf" srcId="{BC388FC6-6453-46B4-A833-19777E2E3BD5}" destId="{9BE70308-D35F-4EED-AD78-5CC126A09772}" srcOrd="1" destOrd="0" presId="urn:microsoft.com/office/officeart/2005/8/layout/vList5"/>
    <dgm:cxn modelId="{973DF834-59A4-4028-AA0D-4FDA29E33C03}" type="presParOf" srcId="{0089C7E5-E2F3-4A48-A22F-FA40A584F061}" destId="{E973C007-4FCE-4166-A48D-B0C3B32E1AE6}" srcOrd="3" destOrd="0" presId="urn:microsoft.com/office/officeart/2005/8/layout/vList5"/>
    <dgm:cxn modelId="{A701D2F1-7D40-4F1C-97E3-CB9B3509E547}" type="presParOf" srcId="{0089C7E5-E2F3-4A48-A22F-FA40A584F061}" destId="{837826AE-89FE-452E-B184-5366BDCDAFBD}" srcOrd="4" destOrd="0" presId="urn:microsoft.com/office/officeart/2005/8/layout/vList5"/>
    <dgm:cxn modelId="{0F6EF708-23B2-4892-B0BE-1663DA991CAD}" type="presParOf" srcId="{837826AE-89FE-452E-B184-5366BDCDAFBD}" destId="{5CC1923F-C99D-4208-9B91-D81DCC90863A}" srcOrd="0" destOrd="0" presId="urn:microsoft.com/office/officeart/2005/8/layout/vList5"/>
    <dgm:cxn modelId="{740C6343-FF9D-4D14-AE57-05ECA3450A2E}" type="presParOf" srcId="{837826AE-89FE-452E-B184-5366BDCDAFBD}" destId="{B9FBFAA9-A122-4D46-9B9B-B688846A7D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4B6AA-494E-47C0-8D76-DBBE4F3CFD5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FA02BD-729D-4986-9E7D-2027B82EB0AD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AE905B16-E035-4849-88F9-818464C33002}" type="parTrans" cxnId="{7D2E5E38-6C96-482E-B2CB-C59E7DEF183E}">
      <dgm:prSet/>
      <dgm:spPr/>
      <dgm:t>
        <a:bodyPr/>
        <a:lstStyle/>
        <a:p>
          <a:endParaRPr lang="zh-CN" altLang="en-US"/>
        </a:p>
      </dgm:t>
    </dgm:pt>
    <dgm:pt modelId="{B54A8453-62A6-4594-8BF1-23325EBA0AC3}" type="sibTrans" cxnId="{7D2E5E38-6C96-482E-B2CB-C59E7DEF183E}">
      <dgm:prSet/>
      <dgm:spPr/>
      <dgm:t>
        <a:bodyPr/>
        <a:lstStyle/>
        <a:p>
          <a:endParaRPr lang="zh-CN" altLang="en-US"/>
        </a:p>
      </dgm:t>
    </dgm:pt>
    <dgm:pt modelId="{D03FED2E-33C9-422D-881B-F9B4741B0419}" type="asst">
      <dgm:prSet phldrT="[文本]"/>
      <dgm:spPr/>
      <dgm:t>
        <a:bodyPr/>
        <a:lstStyle/>
        <a:p>
          <a:r>
            <a:rPr lang="zh-CN" altLang="en-US" dirty="0"/>
            <a:t>权限</a:t>
          </a:r>
        </a:p>
      </dgm:t>
    </dgm:pt>
    <dgm:pt modelId="{F0A316C4-E988-4E08-B326-4D691B377F1E}" type="parTrans" cxnId="{42A6A816-9435-4553-A245-AA24A455A0B0}">
      <dgm:prSet/>
      <dgm:spPr/>
      <dgm:t>
        <a:bodyPr/>
        <a:lstStyle/>
        <a:p>
          <a:endParaRPr lang="zh-CN" altLang="en-US"/>
        </a:p>
      </dgm:t>
    </dgm:pt>
    <dgm:pt modelId="{65EE8879-F817-4326-9C12-32F2BFD05F68}" type="sibTrans" cxnId="{42A6A816-9435-4553-A245-AA24A455A0B0}">
      <dgm:prSet/>
      <dgm:spPr/>
      <dgm:t>
        <a:bodyPr/>
        <a:lstStyle/>
        <a:p>
          <a:endParaRPr lang="zh-CN" altLang="en-US"/>
        </a:p>
      </dgm:t>
    </dgm:pt>
    <dgm:pt modelId="{524EB9AA-E4FB-4439-8E77-A5AC58BD2939}">
      <dgm:prSet phldrT="[文本]"/>
      <dgm:spPr/>
      <dgm:t>
        <a:bodyPr/>
        <a:lstStyle/>
        <a:p>
          <a:r>
            <a:rPr lang="zh-CN" altLang="en-US" dirty="0"/>
            <a:t>种植人员</a:t>
          </a:r>
        </a:p>
      </dgm:t>
    </dgm:pt>
    <dgm:pt modelId="{85C573D6-4D45-470F-A611-50C9C46BE3AB}" type="parTrans" cxnId="{45DC242B-1D30-4C23-AEE7-88B79C0621DB}">
      <dgm:prSet/>
      <dgm:spPr/>
      <dgm:t>
        <a:bodyPr/>
        <a:lstStyle/>
        <a:p>
          <a:endParaRPr lang="zh-CN" altLang="en-US"/>
        </a:p>
      </dgm:t>
    </dgm:pt>
    <dgm:pt modelId="{593DE268-4842-4813-A3BE-5058A2F7EA33}" type="sibTrans" cxnId="{45DC242B-1D30-4C23-AEE7-88B79C0621DB}">
      <dgm:prSet/>
      <dgm:spPr/>
      <dgm:t>
        <a:bodyPr/>
        <a:lstStyle/>
        <a:p>
          <a:endParaRPr lang="zh-CN" altLang="en-US"/>
        </a:p>
      </dgm:t>
    </dgm:pt>
    <dgm:pt modelId="{8A95E24F-4251-4259-B538-D4634CC87173}">
      <dgm:prSet phldrT="[文本]"/>
      <dgm:spPr/>
      <dgm:t>
        <a:bodyPr/>
        <a:lstStyle/>
        <a:p>
          <a:r>
            <a:rPr lang="zh-CN" altLang="en-US" dirty="0"/>
            <a:t>研究人员</a:t>
          </a:r>
        </a:p>
      </dgm:t>
    </dgm:pt>
    <dgm:pt modelId="{E1D29F63-76CF-4B2B-AC34-E5852EA1FFD2}" type="parTrans" cxnId="{0AD621CC-F243-4AD1-9B62-BDE285A393D8}">
      <dgm:prSet/>
      <dgm:spPr/>
      <dgm:t>
        <a:bodyPr/>
        <a:lstStyle/>
        <a:p>
          <a:endParaRPr lang="zh-CN" altLang="en-US"/>
        </a:p>
      </dgm:t>
    </dgm:pt>
    <dgm:pt modelId="{669A9743-5C6C-485C-8930-A0173BCC3A29}" type="sibTrans" cxnId="{0AD621CC-F243-4AD1-9B62-BDE285A393D8}">
      <dgm:prSet/>
      <dgm:spPr/>
      <dgm:t>
        <a:bodyPr/>
        <a:lstStyle/>
        <a:p>
          <a:endParaRPr lang="zh-CN" altLang="en-US"/>
        </a:p>
      </dgm:t>
    </dgm:pt>
    <dgm:pt modelId="{CCA3ED1B-D5D6-41AF-B9BB-27DD66D71B0C}">
      <dgm:prSet phldrT="[文本]"/>
      <dgm:spPr/>
      <dgm:t>
        <a:bodyPr/>
        <a:lstStyle/>
        <a:p>
          <a:r>
            <a:rPr lang="zh-CN" altLang="en-US" dirty="0"/>
            <a:t>维护人员</a:t>
          </a:r>
        </a:p>
      </dgm:t>
    </dgm:pt>
    <dgm:pt modelId="{1C2D46E4-4FD0-4226-8127-ED96D0790384}" type="parTrans" cxnId="{B91A9C47-2AC5-46F4-923B-AA24212BB0D1}">
      <dgm:prSet/>
      <dgm:spPr/>
      <dgm:t>
        <a:bodyPr/>
        <a:lstStyle/>
        <a:p>
          <a:endParaRPr lang="zh-CN" altLang="en-US"/>
        </a:p>
      </dgm:t>
    </dgm:pt>
    <dgm:pt modelId="{B39B7718-0535-4BFF-B68F-45E182D8F47E}" type="sibTrans" cxnId="{B91A9C47-2AC5-46F4-923B-AA24212BB0D1}">
      <dgm:prSet/>
      <dgm:spPr/>
      <dgm:t>
        <a:bodyPr/>
        <a:lstStyle/>
        <a:p>
          <a:endParaRPr lang="zh-CN" altLang="en-US"/>
        </a:p>
      </dgm:t>
    </dgm:pt>
    <dgm:pt modelId="{504FADAA-2408-4840-BBFF-6A3C1CFB8256}" type="pres">
      <dgm:prSet presAssocID="{EE74B6AA-494E-47C0-8D76-DBBE4F3CFD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61A7D3-2C2A-4680-A468-0494CB220329}" type="pres">
      <dgm:prSet presAssocID="{3BFA02BD-729D-4986-9E7D-2027B82EB0AD}" presName="hierRoot1" presStyleCnt="0">
        <dgm:presLayoutVars>
          <dgm:hierBranch val="init"/>
        </dgm:presLayoutVars>
      </dgm:prSet>
      <dgm:spPr/>
    </dgm:pt>
    <dgm:pt modelId="{0F21332C-CF37-42DF-83F1-4CC4D6DB97EF}" type="pres">
      <dgm:prSet presAssocID="{3BFA02BD-729D-4986-9E7D-2027B82EB0AD}" presName="rootComposite1" presStyleCnt="0"/>
      <dgm:spPr/>
    </dgm:pt>
    <dgm:pt modelId="{7765608C-3DE3-41C1-8268-EE1C01598F69}" type="pres">
      <dgm:prSet presAssocID="{3BFA02BD-729D-4986-9E7D-2027B82EB0AD}" presName="rootText1" presStyleLbl="node0" presStyleIdx="0" presStyleCnt="1">
        <dgm:presLayoutVars>
          <dgm:chPref val="3"/>
        </dgm:presLayoutVars>
      </dgm:prSet>
      <dgm:spPr/>
    </dgm:pt>
    <dgm:pt modelId="{EACBCCEC-E3E6-466B-AC29-B403FA87726B}" type="pres">
      <dgm:prSet presAssocID="{3BFA02BD-729D-4986-9E7D-2027B82EB0AD}" presName="rootConnector1" presStyleLbl="node1" presStyleIdx="0" presStyleCnt="0"/>
      <dgm:spPr/>
    </dgm:pt>
    <dgm:pt modelId="{28AF0971-768E-412B-9B27-A621AFCD11BC}" type="pres">
      <dgm:prSet presAssocID="{3BFA02BD-729D-4986-9E7D-2027B82EB0AD}" presName="hierChild2" presStyleCnt="0"/>
      <dgm:spPr/>
    </dgm:pt>
    <dgm:pt modelId="{4C14A514-18B0-4B33-BE52-421CDB81A97B}" type="pres">
      <dgm:prSet presAssocID="{85C573D6-4D45-470F-A611-50C9C46BE3AB}" presName="Name64" presStyleLbl="parChTrans1D2" presStyleIdx="0" presStyleCnt="4"/>
      <dgm:spPr/>
    </dgm:pt>
    <dgm:pt modelId="{66531228-7185-4A05-A868-F141C20F7337}" type="pres">
      <dgm:prSet presAssocID="{524EB9AA-E4FB-4439-8E77-A5AC58BD2939}" presName="hierRoot2" presStyleCnt="0">
        <dgm:presLayoutVars>
          <dgm:hierBranch val="init"/>
        </dgm:presLayoutVars>
      </dgm:prSet>
      <dgm:spPr/>
    </dgm:pt>
    <dgm:pt modelId="{F042C316-3C6D-4193-8A64-2674BCA42FA7}" type="pres">
      <dgm:prSet presAssocID="{524EB9AA-E4FB-4439-8E77-A5AC58BD2939}" presName="rootComposite" presStyleCnt="0"/>
      <dgm:spPr/>
    </dgm:pt>
    <dgm:pt modelId="{FB1062E0-361F-4D42-849C-54AAB8AFC0CB}" type="pres">
      <dgm:prSet presAssocID="{524EB9AA-E4FB-4439-8E77-A5AC58BD2939}" presName="rootText" presStyleLbl="node2" presStyleIdx="0" presStyleCnt="3">
        <dgm:presLayoutVars>
          <dgm:chPref val="3"/>
        </dgm:presLayoutVars>
      </dgm:prSet>
      <dgm:spPr/>
    </dgm:pt>
    <dgm:pt modelId="{4BD51986-52E3-46F1-A19E-314F17747671}" type="pres">
      <dgm:prSet presAssocID="{524EB9AA-E4FB-4439-8E77-A5AC58BD2939}" presName="rootConnector" presStyleLbl="node2" presStyleIdx="0" presStyleCnt="3"/>
      <dgm:spPr/>
    </dgm:pt>
    <dgm:pt modelId="{0897785D-178F-46C1-9E2E-C1BFBA516891}" type="pres">
      <dgm:prSet presAssocID="{524EB9AA-E4FB-4439-8E77-A5AC58BD2939}" presName="hierChild4" presStyleCnt="0"/>
      <dgm:spPr/>
    </dgm:pt>
    <dgm:pt modelId="{86D00850-2E73-44D6-B227-5526D44FD4B5}" type="pres">
      <dgm:prSet presAssocID="{524EB9AA-E4FB-4439-8E77-A5AC58BD2939}" presName="hierChild5" presStyleCnt="0"/>
      <dgm:spPr/>
    </dgm:pt>
    <dgm:pt modelId="{7C9B5C82-548F-49E2-978A-B4116B33FCBC}" type="pres">
      <dgm:prSet presAssocID="{E1D29F63-76CF-4B2B-AC34-E5852EA1FFD2}" presName="Name64" presStyleLbl="parChTrans1D2" presStyleIdx="1" presStyleCnt="4"/>
      <dgm:spPr/>
    </dgm:pt>
    <dgm:pt modelId="{3A5D5BFF-FDD2-4507-A8DE-9A2D88AA5C19}" type="pres">
      <dgm:prSet presAssocID="{8A95E24F-4251-4259-B538-D4634CC87173}" presName="hierRoot2" presStyleCnt="0">
        <dgm:presLayoutVars>
          <dgm:hierBranch val="init"/>
        </dgm:presLayoutVars>
      </dgm:prSet>
      <dgm:spPr/>
    </dgm:pt>
    <dgm:pt modelId="{5170063F-9DA4-4448-BD3A-D93606B1F3D3}" type="pres">
      <dgm:prSet presAssocID="{8A95E24F-4251-4259-B538-D4634CC87173}" presName="rootComposite" presStyleCnt="0"/>
      <dgm:spPr/>
    </dgm:pt>
    <dgm:pt modelId="{904FBE52-D5FA-446B-911E-DDDE32CE52EA}" type="pres">
      <dgm:prSet presAssocID="{8A95E24F-4251-4259-B538-D4634CC87173}" presName="rootText" presStyleLbl="node2" presStyleIdx="1" presStyleCnt="3">
        <dgm:presLayoutVars>
          <dgm:chPref val="3"/>
        </dgm:presLayoutVars>
      </dgm:prSet>
      <dgm:spPr/>
    </dgm:pt>
    <dgm:pt modelId="{FCB33E0A-0807-4FC0-BA73-3D63D99AB9CD}" type="pres">
      <dgm:prSet presAssocID="{8A95E24F-4251-4259-B538-D4634CC87173}" presName="rootConnector" presStyleLbl="node2" presStyleIdx="1" presStyleCnt="3"/>
      <dgm:spPr/>
    </dgm:pt>
    <dgm:pt modelId="{F5391307-DEF0-4B50-A38C-A16E09AABA87}" type="pres">
      <dgm:prSet presAssocID="{8A95E24F-4251-4259-B538-D4634CC87173}" presName="hierChild4" presStyleCnt="0"/>
      <dgm:spPr/>
    </dgm:pt>
    <dgm:pt modelId="{89E39978-278C-4170-B933-199B1A4A2E4D}" type="pres">
      <dgm:prSet presAssocID="{8A95E24F-4251-4259-B538-D4634CC87173}" presName="hierChild5" presStyleCnt="0"/>
      <dgm:spPr/>
    </dgm:pt>
    <dgm:pt modelId="{09905A6B-00DB-43C8-B67F-56E5DDEF4B1D}" type="pres">
      <dgm:prSet presAssocID="{1C2D46E4-4FD0-4226-8127-ED96D0790384}" presName="Name64" presStyleLbl="parChTrans1D2" presStyleIdx="2" presStyleCnt="4"/>
      <dgm:spPr/>
    </dgm:pt>
    <dgm:pt modelId="{448A4D8A-12C7-4E54-A78D-881247A71FE4}" type="pres">
      <dgm:prSet presAssocID="{CCA3ED1B-D5D6-41AF-B9BB-27DD66D71B0C}" presName="hierRoot2" presStyleCnt="0">
        <dgm:presLayoutVars>
          <dgm:hierBranch val="init"/>
        </dgm:presLayoutVars>
      </dgm:prSet>
      <dgm:spPr/>
    </dgm:pt>
    <dgm:pt modelId="{F131E4BB-AA8B-4B64-92E9-BF97DA543008}" type="pres">
      <dgm:prSet presAssocID="{CCA3ED1B-D5D6-41AF-B9BB-27DD66D71B0C}" presName="rootComposite" presStyleCnt="0"/>
      <dgm:spPr/>
    </dgm:pt>
    <dgm:pt modelId="{3794990D-A397-4C24-8603-1266BA617382}" type="pres">
      <dgm:prSet presAssocID="{CCA3ED1B-D5D6-41AF-B9BB-27DD66D71B0C}" presName="rootText" presStyleLbl="node2" presStyleIdx="2" presStyleCnt="3">
        <dgm:presLayoutVars>
          <dgm:chPref val="3"/>
        </dgm:presLayoutVars>
      </dgm:prSet>
      <dgm:spPr/>
    </dgm:pt>
    <dgm:pt modelId="{DCE295B3-9EE6-4650-88A8-7780BC1187E6}" type="pres">
      <dgm:prSet presAssocID="{CCA3ED1B-D5D6-41AF-B9BB-27DD66D71B0C}" presName="rootConnector" presStyleLbl="node2" presStyleIdx="2" presStyleCnt="3"/>
      <dgm:spPr/>
    </dgm:pt>
    <dgm:pt modelId="{ADC30C6F-62DD-42B1-A48B-4444041C2C82}" type="pres">
      <dgm:prSet presAssocID="{CCA3ED1B-D5D6-41AF-B9BB-27DD66D71B0C}" presName="hierChild4" presStyleCnt="0"/>
      <dgm:spPr/>
    </dgm:pt>
    <dgm:pt modelId="{643D1FFD-2AE1-4260-9625-2785807EE44E}" type="pres">
      <dgm:prSet presAssocID="{CCA3ED1B-D5D6-41AF-B9BB-27DD66D71B0C}" presName="hierChild5" presStyleCnt="0"/>
      <dgm:spPr/>
    </dgm:pt>
    <dgm:pt modelId="{00509CE2-F405-4ACE-8797-FF0501F633CD}" type="pres">
      <dgm:prSet presAssocID="{3BFA02BD-729D-4986-9E7D-2027B82EB0AD}" presName="hierChild3" presStyleCnt="0"/>
      <dgm:spPr/>
    </dgm:pt>
    <dgm:pt modelId="{A2749514-85C3-485F-9F6B-FC1DD5FC2439}" type="pres">
      <dgm:prSet presAssocID="{F0A316C4-E988-4E08-B326-4D691B377F1E}" presName="Name115" presStyleLbl="parChTrans1D2" presStyleIdx="3" presStyleCnt="4"/>
      <dgm:spPr/>
    </dgm:pt>
    <dgm:pt modelId="{3FD67C1E-62F8-407C-B9F5-44A8A420DB67}" type="pres">
      <dgm:prSet presAssocID="{D03FED2E-33C9-422D-881B-F9B4741B0419}" presName="hierRoot3" presStyleCnt="0">
        <dgm:presLayoutVars>
          <dgm:hierBranch val="init"/>
        </dgm:presLayoutVars>
      </dgm:prSet>
      <dgm:spPr/>
    </dgm:pt>
    <dgm:pt modelId="{F1F36338-11B9-49DA-8DF4-FCA95908ABBF}" type="pres">
      <dgm:prSet presAssocID="{D03FED2E-33C9-422D-881B-F9B4741B0419}" presName="rootComposite3" presStyleCnt="0"/>
      <dgm:spPr/>
    </dgm:pt>
    <dgm:pt modelId="{9FB21707-9B33-4C57-8555-DAC8E6B03DAF}" type="pres">
      <dgm:prSet presAssocID="{D03FED2E-33C9-422D-881B-F9B4741B0419}" presName="rootText3" presStyleLbl="asst1" presStyleIdx="0" presStyleCnt="1">
        <dgm:presLayoutVars>
          <dgm:chPref val="3"/>
        </dgm:presLayoutVars>
      </dgm:prSet>
      <dgm:spPr/>
    </dgm:pt>
    <dgm:pt modelId="{CE898905-CC0E-4A65-9FF2-3BAEA7C8AB2F}" type="pres">
      <dgm:prSet presAssocID="{D03FED2E-33C9-422D-881B-F9B4741B0419}" presName="rootConnector3" presStyleLbl="asst1" presStyleIdx="0" presStyleCnt="1"/>
      <dgm:spPr/>
    </dgm:pt>
    <dgm:pt modelId="{01247772-6E99-4EDB-AFF6-E1A0FB414816}" type="pres">
      <dgm:prSet presAssocID="{D03FED2E-33C9-422D-881B-F9B4741B0419}" presName="hierChild6" presStyleCnt="0"/>
      <dgm:spPr/>
    </dgm:pt>
    <dgm:pt modelId="{8CAE9B5D-46E1-4B07-A7BF-8E2C1728C591}" type="pres">
      <dgm:prSet presAssocID="{D03FED2E-33C9-422D-881B-F9B4741B0419}" presName="hierChild7" presStyleCnt="0"/>
      <dgm:spPr/>
    </dgm:pt>
  </dgm:ptLst>
  <dgm:cxnLst>
    <dgm:cxn modelId="{D05C5511-F91A-4A90-BD7C-E3DF87F6EE70}" type="presOf" srcId="{3BFA02BD-729D-4986-9E7D-2027B82EB0AD}" destId="{7765608C-3DE3-41C1-8268-EE1C01598F69}" srcOrd="0" destOrd="0" presId="urn:microsoft.com/office/officeart/2009/3/layout/HorizontalOrganizationChart"/>
    <dgm:cxn modelId="{42A6A816-9435-4553-A245-AA24A455A0B0}" srcId="{3BFA02BD-729D-4986-9E7D-2027B82EB0AD}" destId="{D03FED2E-33C9-422D-881B-F9B4741B0419}" srcOrd="0" destOrd="0" parTransId="{F0A316C4-E988-4E08-B326-4D691B377F1E}" sibTransId="{65EE8879-F817-4326-9C12-32F2BFD05F68}"/>
    <dgm:cxn modelId="{6F83F621-2A6D-4DEA-A934-0367B4C1CBC6}" type="presOf" srcId="{D03FED2E-33C9-422D-881B-F9B4741B0419}" destId="{CE898905-CC0E-4A65-9FF2-3BAEA7C8AB2F}" srcOrd="1" destOrd="0" presId="urn:microsoft.com/office/officeart/2009/3/layout/HorizontalOrganizationChart"/>
    <dgm:cxn modelId="{45DC242B-1D30-4C23-AEE7-88B79C0621DB}" srcId="{3BFA02BD-729D-4986-9E7D-2027B82EB0AD}" destId="{524EB9AA-E4FB-4439-8E77-A5AC58BD2939}" srcOrd="1" destOrd="0" parTransId="{85C573D6-4D45-470F-A611-50C9C46BE3AB}" sibTransId="{593DE268-4842-4813-A3BE-5058A2F7EA33}"/>
    <dgm:cxn modelId="{DACEA12E-4402-4F77-8952-2617D4F4845D}" type="presOf" srcId="{3BFA02BD-729D-4986-9E7D-2027B82EB0AD}" destId="{EACBCCEC-E3E6-466B-AC29-B403FA87726B}" srcOrd="1" destOrd="0" presId="urn:microsoft.com/office/officeart/2009/3/layout/HorizontalOrganizationChart"/>
    <dgm:cxn modelId="{9A99CD36-77D9-4EDD-BDC5-561161A34466}" type="presOf" srcId="{524EB9AA-E4FB-4439-8E77-A5AC58BD2939}" destId="{4BD51986-52E3-46F1-A19E-314F17747671}" srcOrd="1" destOrd="0" presId="urn:microsoft.com/office/officeart/2009/3/layout/HorizontalOrganizationChart"/>
    <dgm:cxn modelId="{7D2E5E38-6C96-482E-B2CB-C59E7DEF183E}" srcId="{EE74B6AA-494E-47C0-8D76-DBBE4F3CFD59}" destId="{3BFA02BD-729D-4986-9E7D-2027B82EB0AD}" srcOrd="0" destOrd="0" parTransId="{AE905B16-E035-4849-88F9-818464C33002}" sibTransId="{B54A8453-62A6-4594-8BF1-23325EBA0AC3}"/>
    <dgm:cxn modelId="{5758AE5B-7653-44FB-9247-AF8BA601524A}" type="presOf" srcId="{8A95E24F-4251-4259-B538-D4634CC87173}" destId="{FCB33E0A-0807-4FC0-BA73-3D63D99AB9CD}" srcOrd="1" destOrd="0" presId="urn:microsoft.com/office/officeart/2009/3/layout/HorizontalOrganizationChart"/>
    <dgm:cxn modelId="{4E94BA60-C830-4296-94AB-242B9E001FED}" type="presOf" srcId="{1C2D46E4-4FD0-4226-8127-ED96D0790384}" destId="{09905A6B-00DB-43C8-B67F-56E5DDEF4B1D}" srcOrd="0" destOrd="0" presId="urn:microsoft.com/office/officeart/2009/3/layout/HorizontalOrganizationChart"/>
    <dgm:cxn modelId="{B91A9C47-2AC5-46F4-923B-AA24212BB0D1}" srcId="{3BFA02BD-729D-4986-9E7D-2027B82EB0AD}" destId="{CCA3ED1B-D5D6-41AF-B9BB-27DD66D71B0C}" srcOrd="3" destOrd="0" parTransId="{1C2D46E4-4FD0-4226-8127-ED96D0790384}" sibTransId="{B39B7718-0535-4BFF-B68F-45E182D8F47E}"/>
    <dgm:cxn modelId="{E560E049-6E9D-42C5-875D-1A2152EB2025}" type="presOf" srcId="{8A95E24F-4251-4259-B538-D4634CC87173}" destId="{904FBE52-D5FA-446B-911E-DDDE32CE52EA}" srcOrd="0" destOrd="0" presId="urn:microsoft.com/office/officeart/2009/3/layout/HorizontalOrganizationChart"/>
    <dgm:cxn modelId="{87D9DE51-FA3E-4E1E-80AD-CE7CB394B851}" type="presOf" srcId="{EE74B6AA-494E-47C0-8D76-DBBE4F3CFD59}" destId="{504FADAA-2408-4840-BBFF-6A3C1CFB8256}" srcOrd="0" destOrd="0" presId="urn:microsoft.com/office/officeart/2009/3/layout/HorizontalOrganizationChart"/>
    <dgm:cxn modelId="{FFB5AD55-8C72-4328-8CF6-33BD384AC1A0}" type="presOf" srcId="{F0A316C4-E988-4E08-B326-4D691B377F1E}" destId="{A2749514-85C3-485F-9F6B-FC1DD5FC2439}" srcOrd="0" destOrd="0" presId="urn:microsoft.com/office/officeart/2009/3/layout/HorizontalOrganizationChart"/>
    <dgm:cxn modelId="{BFFFE457-5EA6-47C0-9E71-E75E1D82BD3A}" type="presOf" srcId="{E1D29F63-76CF-4B2B-AC34-E5852EA1FFD2}" destId="{7C9B5C82-548F-49E2-978A-B4116B33FCBC}" srcOrd="0" destOrd="0" presId="urn:microsoft.com/office/officeart/2009/3/layout/HorizontalOrganizationChart"/>
    <dgm:cxn modelId="{6ADB0C7F-2037-473D-A77C-B150C44FD666}" type="presOf" srcId="{85C573D6-4D45-470F-A611-50C9C46BE3AB}" destId="{4C14A514-18B0-4B33-BE52-421CDB81A97B}" srcOrd="0" destOrd="0" presId="urn:microsoft.com/office/officeart/2009/3/layout/HorizontalOrganizationChart"/>
    <dgm:cxn modelId="{40571A8D-A95D-4686-BA51-1F48236B3548}" type="presOf" srcId="{CCA3ED1B-D5D6-41AF-B9BB-27DD66D71B0C}" destId="{DCE295B3-9EE6-4650-88A8-7780BC1187E6}" srcOrd="1" destOrd="0" presId="urn:microsoft.com/office/officeart/2009/3/layout/HorizontalOrganizationChart"/>
    <dgm:cxn modelId="{376036AE-08FB-487C-AB0D-D1CAAD7AA4B8}" type="presOf" srcId="{524EB9AA-E4FB-4439-8E77-A5AC58BD2939}" destId="{FB1062E0-361F-4D42-849C-54AAB8AFC0CB}" srcOrd="0" destOrd="0" presId="urn:microsoft.com/office/officeart/2009/3/layout/HorizontalOrganizationChart"/>
    <dgm:cxn modelId="{0AD621CC-F243-4AD1-9B62-BDE285A393D8}" srcId="{3BFA02BD-729D-4986-9E7D-2027B82EB0AD}" destId="{8A95E24F-4251-4259-B538-D4634CC87173}" srcOrd="2" destOrd="0" parTransId="{E1D29F63-76CF-4B2B-AC34-E5852EA1FFD2}" sibTransId="{669A9743-5C6C-485C-8930-A0173BCC3A29}"/>
    <dgm:cxn modelId="{B751B1F8-C36D-4990-AE6B-1937435696CC}" type="presOf" srcId="{CCA3ED1B-D5D6-41AF-B9BB-27DD66D71B0C}" destId="{3794990D-A397-4C24-8603-1266BA617382}" srcOrd="0" destOrd="0" presId="urn:microsoft.com/office/officeart/2009/3/layout/HorizontalOrganizationChart"/>
    <dgm:cxn modelId="{2D8B1BFE-659F-4C92-BFD6-F921A175EFB4}" type="presOf" srcId="{D03FED2E-33C9-422D-881B-F9B4741B0419}" destId="{9FB21707-9B33-4C57-8555-DAC8E6B03DAF}" srcOrd="0" destOrd="0" presId="urn:microsoft.com/office/officeart/2009/3/layout/HorizontalOrganizationChart"/>
    <dgm:cxn modelId="{34F16038-86A7-4EF2-A53F-E2F5B9F369AC}" type="presParOf" srcId="{504FADAA-2408-4840-BBFF-6A3C1CFB8256}" destId="{6361A7D3-2C2A-4680-A468-0494CB220329}" srcOrd="0" destOrd="0" presId="urn:microsoft.com/office/officeart/2009/3/layout/HorizontalOrganizationChart"/>
    <dgm:cxn modelId="{60266FB6-B79F-446B-A747-8B8B15C569A3}" type="presParOf" srcId="{6361A7D3-2C2A-4680-A468-0494CB220329}" destId="{0F21332C-CF37-42DF-83F1-4CC4D6DB97EF}" srcOrd="0" destOrd="0" presId="urn:microsoft.com/office/officeart/2009/3/layout/HorizontalOrganizationChart"/>
    <dgm:cxn modelId="{521FB16A-0625-4CC0-99F0-E85C04B5D0E7}" type="presParOf" srcId="{0F21332C-CF37-42DF-83F1-4CC4D6DB97EF}" destId="{7765608C-3DE3-41C1-8268-EE1C01598F69}" srcOrd="0" destOrd="0" presId="urn:microsoft.com/office/officeart/2009/3/layout/HorizontalOrganizationChart"/>
    <dgm:cxn modelId="{68B7690C-D158-4474-A68F-15D5DE596388}" type="presParOf" srcId="{0F21332C-CF37-42DF-83F1-4CC4D6DB97EF}" destId="{EACBCCEC-E3E6-466B-AC29-B403FA87726B}" srcOrd="1" destOrd="0" presId="urn:microsoft.com/office/officeart/2009/3/layout/HorizontalOrganizationChart"/>
    <dgm:cxn modelId="{5D57B4BA-C7D0-438E-8021-A131EABB27E7}" type="presParOf" srcId="{6361A7D3-2C2A-4680-A468-0494CB220329}" destId="{28AF0971-768E-412B-9B27-A621AFCD11BC}" srcOrd="1" destOrd="0" presId="urn:microsoft.com/office/officeart/2009/3/layout/HorizontalOrganizationChart"/>
    <dgm:cxn modelId="{2CC9746E-BF8A-44D7-BD02-6E0A8A9A8F8E}" type="presParOf" srcId="{28AF0971-768E-412B-9B27-A621AFCD11BC}" destId="{4C14A514-18B0-4B33-BE52-421CDB81A97B}" srcOrd="0" destOrd="0" presId="urn:microsoft.com/office/officeart/2009/3/layout/HorizontalOrganizationChart"/>
    <dgm:cxn modelId="{5C75F410-78C4-4072-BAC9-EFB9F2B32CA5}" type="presParOf" srcId="{28AF0971-768E-412B-9B27-A621AFCD11BC}" destId="{66531228-7185-4A05-A868-F141C20F7337}" srcOrd="1" destOrd="0" presId="urn:microsoft.com/office/officeart/2009/3/layout/HorizontalOrganizationChart"/>
    <dgm:cxn modelId="{B7D4F70B-756A-44AE-9615-DD28A6E0EDC1}" type="presParOf" srcId="{66531228-7185-4A05-A868-F141C20F7337}" destId="{F042C316-3C6D-4193-8A64-2674BCA42FA7}" srcOrd="0" destOrd="0" presId="urn:microsoft.com/office/officeart/2009/3/layout/HorizontalOrganizationChart"/>
    <dgm:cxn modelId="{8AF87247-3988-4356-9CD3-0176C9F45E03}" type="presParOf" srcId="{F042C316-3C6D-4193-8A64-2674BCA42FA7}" destId="{FB1062E0-361F-4D42-849C-54AAB8AFC0CB}" srcOrd="0" destOrd="0" presId="urn:microsoft.com/office/officeart/2009/3/layout/HorizontalOrganizationChart"/>
    <dgm:cxn modelId="{ECF6B8B1-4028-4E43-80D6-EACD057F0767}" type="presParOf" srcId="{F042C316-3C6D-4193-8A64-2674BCA42FA7}" destId="{4BD51986-52E3-46F1-A19E-314F17747671}" srcOrd="1" destOrd="0" presId="urn:microsoft.com/office/officeart/2009/3/layout/HorizontalOrganizationChart"/>
    <dgm:cxn modelId="{884CAC86-2599-4C40-AC4A-41CEA41B9857}" type="presParOf" srcId="{66531228-7185-4A05-A868-F141C20F7337}" destId="{0897785D-178F-46C1-9E2E-C1BFBA516891}" srcOrd="1" destOrd="0" presId="urn:microsoft.com/office/officeart/2009/3/layout/HorizontalOrganizationChart"/>
    <dgm:cxn modelId="{5EE84E57-DC90-4204-B06F-6BF4ED6974EB}" type="presParOf" srcId="{66531228-7185-4A05-A868-F141C20F7337}" destId="{86D00850-2E73-44D6-B227-5526D44FD4B5}" srcOrd="2" destOrd="0" presId="urn:microsoft.com/office/officeart/2009/3/layout/HorizontalOrganizationChart"/>
    <dgm:cxn modelId="{A285C14D-E7C4-42F1-9A30-3B20CB5E272B}" type="presParOf" srcId="{28AF0971-768E-412B-9B27-A621AFCD11BC}" destId="{7C9B5C82-548F-49E2-978A-B4116B33FCBC}" srcOrd="2" destOrd="0" presId="urn:microsoft.com/office/officeart/2009/3/layout/HorizontalOrganizationChart"/>
    <dgm:cxn modelId="{E72D7265-6439-4ADB-9864-27D9B2CC0C78}" type="presParOf" srcId="{28AF0971-768E-412B-9B27-A621AFCD11BC}" destId="{3A5D5BFF-FDD2-4507-A8DE-9A2D88AA5C19}" srcOrd="3" destOrd="0" presId="urn:microsoft.com/office/officeart/2009/3/layout/HorizontalOrganizationChart"/>
    <dgm:cxn modelId="{DA20CF22-D9BE-47FF-AF12-71FBC10D8EA7}" type="presParOf" srcId="{3A5D5BFF-FDD2-4507-A8DE-9A2D88AA5C19}" destId="{5170063F-9DA4-4448-BD3A-D93606B1F3D3}" srcOrd="0" destOrd="0" presId="urn:microsoft.com/office/officeart/2009/3/layout/HorizontalOrganizationChart"/>
    <dgm:cxn modelId="{DE48B17C-AF79-4E89-B3E5-E4F118EB022C}" type="presParOf" srcId="{5170063F-9DA4-4448-BD3A-D93606B1F3D3}" destId="{904FBE52-D5FA-446B-911E-DDDE32CE52EA}" srcOrd="0" destOrd="0" presId="urn:microsoft.com/office/officeart/2009/3/layout/HorizontalOrganizationChart"/>
    <dgm:cxn modelId="{33237816-D485-4308-8EBB-55CC9EAE2DD0}" type="presParOf" srcId="{5170063F-9DA4-4448-BD3A-D93606B1F3D3}" destId="{FCB33E0A-0807-4FC0-BA73-3D63D99AB9CD}" srcOrd="1" destOrd="0" presId="urn:microsoft.com/office/officeart/2009/3/layout/HorizontalOrganizationChart"/>
    <dgm:cxn modelId="{F10DC655-CBC2-4987-BC03-1C6E970A29A7}" type="presParOf" srcId="{3A5D5BFF-FDD2-4507-A8DE-9A2D88AA5C19}" destId="{F5391307-DEF0-4B50-A38C-A16E09AABA87}" srcOrd="1" destOrd="0" presId="urn:microsoft.com/office/officeart/2009/3/layout/HorizontalOrganizationChart"/>
    <dgm:cxn modelId="{5F8F3B39-0534-45B2-A6B8-01EC87C0B330}" type="presParOf" srcId="{3A5D5BFF-FDD2-4507-A8DE-9A2D88AA5C19}" destId="{89E39978-278C-4170-B933-199B1A4A2E4D}" srcOrd="2" destOrd="0" presId="urn:microsoft.com/office/officeart/2009/3/layout/HorizontalOrganizationChart"/>
    <dgm:cxn modelId="{39B1C901-F4A8-4B69-AE39-C1CF6F04EEC9}" type="presParOf" srcId="{28AF0971-768E-412B-9B27-A621AFCD11BC}" destId="{09905A6B-00DB-43C8-B67F-56E5DDEF4B1D}" srcOrd="4" destOrd="0" presId="urn:microsoft.com/office/officeart/2009/3/layout/HorizontalOrganizationChart"/>
    <dgm:cxn modelId="{4AF20D30-9DE4-4E7B-884B-038B8A28C0FC}" type="presParOf" srcId="{28AF0971-768E-412B-9B27-A621AFCD11BC}" destId="{448A4D8A-12C7-4E54-A78D-881247A71FE4}" srcOrd="5" destOrd="0" presId="urn:microsoft.com/office/officeart/2009/3/layout/HorizontalOrganizationChart"/>
    <dgm:cxn modelId="{A48AC79E-108E-455D-808A-7C207BC0C9EE}" type="presParOf" srcId="{448A4D8A-12C7-4E54-A78D-881247A71FE4}" destId="{F131E4BB-AA8B-4B64-92E9-BF97DA543008}" srcOrd="0" destOrd="0" presId="urn:microsoft.com/office/officeart/2009/3/layout/HorizontalOrganizationChart"/>
    <dgm:cxn modelId="{24587CE9-2EA4-482C-BB3E-8CF599977DF3}" type="presParOf" srcId="{F131E4BB-AA8B-4B64-92E9-BF97DA543008}" destId="{3794990D-A397-4C24-8603-1266BA617382}" srcOrd="0" destOrd="0" presId="urn:microsoft.com/office/officeart/2009/3/layout/HorizontalOrganizationChart"/>
    <dgm:cxn modelId="{D600E92E-272F-4EAA-BE0A-E6C512C14845}" type="presParOf" srcId="{F131E4BB-AA8B-4B64-92E9-BF97DA543008}" destId="{DCE295B3-9EE6-4650-88A8-7780BC1187E6}" srcOrd="1" destOrd="0" presId="urn:microsoft.com/office/officeart/2009/3/layout/HorizontalOrganizationChart"/>
    <dgm:cxn modelId="{81B627E0-F322-4087-8FAB-140600EEEF55}" type="presParOf" srcId="{448A4D8A-12C7-4E54-A78D-881247A71FE4}" destId="{ADC30C6F-62DD-42B1-A48B-4444041C2C82}" srcOrd="1" destOrd="0" presId="urn:microsoft.com/office/officeart/2009/3/layout/HorizontalOrganizationChart"/>
    <dgm:cxn modelId="{4411F053-1D85-4733-AA85-C54FBC0661C5}" type="presParOf" srcId="{448A4D8A-12C7-4E54-A78D-881247A71FE4}" destId="{643D1FFD-2AE1-4260-9625-2785807EE44E}" srcOrd="2" destOrd="0" presId="urn:microsoft.com/office/officeart/2009/3/layout/HorizontalOrganizationChart"/>
    <dgm:cxn modelId="{79B69D40-94B3-4FA7-AD7E-7743FCDF4343}" type="presParOf" srcId="{6361A7D3-2C2A-4680-A468-0494CB220329}" destId="{00509CE2-F405-4ACE-8797-FF0501F633CD}" srcOrd="2" destOrd="0" presId="urn:microsoft.com/office/officeart/2009/3/layout/HorizontalOrganizationChart"/>
    <dgm:cxn modelId="{D2980ECC-28B1-42E1-9D05-FFE35884B10A}" type="presParOf" srcId="{00509CE2-F405-4ACE-8797-FF0501F633CD}" destId="{A2749514-85C3-485F-9F6B-FC1DD5FC2439}" srcOrd="0" destOrd="0" presId="urn:microsoft.com/office/officeart/2009/3/layout/HorizontalOrganizationChart"/>
    <dgm:cxn modelId="{77FFB0D6-619C-4C6A-B46B-C1DA5B5F4DD8}" type="presParOf" srcId="{00509CE2-F405-4ACE-8797-FF0501F633CD}" destId="{3FD67C1E-62F8-407C-B9F5-44A8A420DB67}" srcOrd="1" destOrd="0" presId="urn:microsoft.com/office/officeart/2009/3/layout/HorizontalOrganizationChart"/>
    <dgm:cxn modelId="{7691E39B-2D03-4EDA-8AC2-37CAAFC46ACD}" type="presParOf" srcId="{3FD67C1E-62F8-407C-B9F5-44A8A420DB67}" destId="{F1F36338-11B9-49DA-8DF4-FCA95908ABBF}" srcOrd="0" destOrd="0" presId="urn:microsoft.com/office/officeart/2009/3/layout/HorizontalOrganizationChart"/>
    <dgm:cxn modelId="{E502DE3C-BFAE-43AA-A42B-32DE50E218F2}" type="presParOf" srcId="{F1F36338-11B9-49DA-8DF4-FCA95908ABBF}" destId="{9FB21707-9B33-4C57-8555-DAC8E6B03DAF}" srcOrd="0" destOrd="0" presId="urn:microsoft.com/office/officeart/2009/3/layout/HorizontalOrganizationChart"/>
    <dgm:cxn modelId="{1718C3CC-7781-41B0-B0E8-E88AEB024A5C}" type="presParOf" srcId="{F1F36338-11B9-49DA-8DF4-FCA95908ABBF}" destId="{CE898905-CC0E-4A65-9FF2-3BAEA7C8AB2F}" srcOrd="1" destOrd="0" presId="urn:microsoft.com/office/officeart/2009/3/layout/HorizontalOrganizationChart"/>
    <dgm:cxn modelId="{D3F3E8E1-24A8-422E-8F6F-07D7A9E90391}" type="presParOf" srcId="{3FD67C1E-62F8-407C-B9F5-44A8A420DB67}" destId="{01247772-6E99-4EDB-AFF6-E1A0FB414816}" srcOrd="1" destOrd="0" presId="urn:microsoft.com/office/officeart/2009/3/layout/HorizontalOrganizationChart"/>
    <dgm:cxn modelId="{8806FB7E-3948-48C5-B2B9-5BD6252B9492}" type="presParOf" srcId="{3FD67C1E-62F8-407C-B9F5-44A8A420DB67}" destId="{8CAE9B5D-46E1-4B07-A7BF-8E2C1728C59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A1C44-4538-4137-ADD9-89307880D9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E48255-F92D-48B5-9607-D8571B4F80B3}">
      <dgm:prSet phldrT="[文本]"/>
      <dgm:spPr/>
      <dgm:t>
        <a:bodyPr/>
        <a:lstStyle/>
        <a:p>
          <a:r>
            <a:rPr lang="zh-CN" altLang="en-US" dirty="0"/>
            <a:t>平台功能</a:t>
          </a:r>
        </a:p>
      </dgm:t>
    </dgm:pt>
    <dgm:pt modelId="{60CA0BD7-116F-459F-AA7C-FCD815515E27}" type="parTrans" cxnId="{209542C2-4ABA-4E4B-8652-37D02D5C28F8}">
      <dgm:prSet/>
      <dgm:spPr/>
      <dgm:t>
        <a:bodyPr/>
        <a:lstStyle/>
        <a:p>
          <a:endParaRPr lang="zh-CN" altLang="en-US"/>
        </a:p>
      </dgm:t>
    </dgm:pt>
    <dgm:pt modelId="{31343FDC-21A4-44D5-A28E-38177E6EBEAC}" type="sibTrans" cxnId="{209542C2-4ABA-4E4B-8652-37D02D5C28F8}">
      <dgm:prSet/>
      <dgm:spPr/>
      <dgm:t>
        <a:bodyPr/>
        <a:lstStyle/>
        <a:p>
          <a:endParaRPr lang="zh-CN" altLang="en-US"/>
        </a:p>
      </dgm:t>
    </dgm:pt>
    <dgm:pt modelId="{94505FF9-A5A6-4976-841B-2E9BC5A6C817}">
      <dgm:prSet phldrT="[文本]"/>
      <dgm:spPr/>
      <dgm:t>
        <a:bodyPr/>
        <a:lstStyle/>
        <a:p>
          <a:r>
            <a:rPr lang="zh-CN" altLang="en-US" dirty="0"/>
            <a:t>登录注册</a:t>
          </a:r>
        </a:p>
      </dgm:t>
    </dgm:pt>
    <dgm:pt modelId="{4DBC5C0D-96F8-4F2B-87FB-9DE2547B0D8B}" type="parTrans" cxnId="{2381A356-B91A-46ED-8041-B87B829119BF}">
      <dgm:prSet/>
      <dgm:spPr/>
      <dgm:t>
        <a:bodyPr/>
        <a:lstStyle/>
        <a:p>
          <a:endParaRPr lang="zh-CN" altLang="en-US"/>
        </a:p>
      </dgm:t>
    </dgm:pt>
    <dgm:pt modelId="{0BDFDE65-C783-473C-9F7A-754E666622E5}" type="sibTrans" cxnId="{2381A356-B91A-46ED-8041-B87B829119BF}">
      <dgm:prSet/>
      <dgm:spPr/>
      <dgm:t>
        <a:bodyPr/>
        <a:lstStyle/>
        <a:p>
          <a:endParaRPr lang="zh-CN" altLang="en-US"/>
        </a:p>
      </dgm:t>
    </dgm:pt>
    <dgm:pt modelId="{08E796EF-0311-4239-8FDE-3FCFEBBF7216}">
      <dgm:prSet phldrT="[文本]"/>
      <dgm:spPr/>
      <dgm:t>
        <a:bodyPr/>
        <a:lstStyle/>
        <a:p>
          <a:r>
            <a:rPr lang="zh-CN" altLang="en-US" dirty="0"/>
            <a:t>作物信息展示</a:t>
          </a:r>
        </a:p>
      </dgm:t>
    </dgm:pt>
    <dgm:pt modelId="{C4F27479-4736-4DC7-8EE3-96B871D34519}" type="parTrans" cxnId="{00F1A925-343E-4D4D-9DB0-4E727B626604}">
      <dgm:prSet/>
      <dgm:spPr/>
      <dgm:t>
        <a:bodyPr/>
        <a:lstStyle/>
        <a:p>
          <a:endParaRPr lang="zh-CN" altLang="en-US"/>
        </a:p>
      </dgm:t>
    </dgm:pt>
    <dgm:pt modelId="{5EF11462-ABD9-4B7D-8FE1-21672AED2EE6}" type="sibTrans" cxnId="{00F1A925-343E-4D4D-9DB0-4E727B626604}">
      <dgm:prSet/>
      <dgm:spPr/>
      <dgm:t>
        <a:bodyPr/>
        <a:lstStyle/>
        <a:p>
          <a:endParaRPr lang="zh-CN" altLang="en-US"/>
        </a:p>
      </dgm:t>
    </dgm:pt>
    <dgm:pt modelId="{67814D37-6E33-4736-AA3F-1104081EEECF}">
      <dgm:prSet phldrT="[文本]"/>
      <dgm:spPr/>
      <dgm:t>
        <a:bodyPr/>
        <a:lstStyle/>
        <a:p>
          <a:r>
            <a:rPr lang="zh-CN" altLang="en-US" dirty="0"/>
            <a:t>用户日志</a:t>
          </a:r>
        </a:p>
      </dgm:t>
    </dgm:pt>
    <dgm:pt modelId="{0C59BD40-B957-46AF-AAB1-47C1F8A1B628}" type="parTrans" cxnId="{17FA9F55-2038-4B6F-A98E-B238F9876023}">
      <dgm:prSet/>
      <dgm:spPr/>
      <dgm:t>
        <a:bodyPr/>
        <a:lstStyle/>
        <a:p>
          <a:endParaRPr lang="zh-CN" altLang="en-US"/>
        </a:p>
      </dgm:t>
    </dgm:pt>
    <dgm:pt modelId="{4B6A2823-4324-45B5-AB1F-C138DBF0E165}" type="sibTrans" cxnId="{17FA9F55-2038-4B6F-A98E-B238F9876023}">
      <dgm:prSet/>
      <dgm:spPr/>
      <dgm:t>
        <a:bodyPr/>
        <a:lstStyle/>
        <a:p>
          <a:endParaRPr lang="zh-CN" altLang="en-US"/>
        </a:p>
      </dgm:t>
    </dgm:pt>
    <dgm:pt modelId="{32851769-E979-4E3A-B049-D02FD487BE47}">
      <dgm:prSet/>
      <dgm:spPr/>
      <dgm:t>
        <a:bodyPr/>
        <a:lstStyle/>
        <a:p>
          <a:r>
            <a:rPr lang="zh-CN" altLang="en-US" dirty="0"/>
            <a:t>用户权限</a:t>
          </a:r>
        </a:p>
      </dgm:t>
    </dgm:pt>
    <dgm:pt modelId="{F442483A-F125-4F3F-B062-ECDBA376B6E8}" type="parTrans" cxnId="{D315E466-D8D6-4F68-A43E-FAA508A83120}">
      <dgm:prSet/>
      <dgm:spPr/>
      <dgm:t>
        <a:bodyPr/>
        <a:lstStyle/>
        <a:p>
          <a:endParaRPr lang="zh-CN" altLang="en-US"/>
        </a:p>
      </dgm:t>
    </dgm:pt>
    <dgm:pt modelId="{799C91D5-E1F6-462A-80E9-D9019BD02814}" type="sibTrans" cxnId="{D315E466-D8D6-4F68-A43E-FAA508A83120}">
      <dgm:prSet/>
      <dgm:spPr/>
      <dgm:t>
        <a:bodyPr/>
        <a:lstStyle/>
        <a:p>
          <a:endParaRPr lang="zh-CN" altLang="en-US"/>
        </a:p>
      </dgm:t>
    </dgm:pt>
    <dgm:pt modelId="{791AB18D-251A-4BB1-9643-A077D3BAF7FB}">
      <dgm:prSet/>
      <dgm:spPr/>
      <dgm:t>
        <a:bodyPr/>
        <a:lstStyle/>
        <a:p>
          <a:r>
            <a:rPr lang="zh-CN" altLang="en-US" dirty="0"/>
            <a:t>设备信息展示</a:t>
          </a:r>
        </a:p>
      </dgm:t>
    </dgm:pt>
    <dgm:pt modelId="{9FDC00DB-40E1-41CD-A7C9-8B09E64B40B7}" type="parTrans" cxnId="{AC3DA907-B1F5-489A-B05D-29B986BB4E88}">
      <dgm:prSet/>
      <dgm:spPr/>
      <dgm:t>
        <a:bodyPr/>
        <a:lstStyle/>
        <a:p>
          <a:endParaRPr lang="zh-CN" altLang="en-US"/>
        </a:p>
      </dgm:t>
    </dgm:pt>
    <dgm:pt modelId="{3C740484-6F7D-46E4-AA00-03C16E83337A}" type="sibTrans" cxnId="{AC3DA907-B1F5-489A-B05D-29B986BB4E88}">
      <dgm:prSet/>
      <dgm:spPr/>
      <dgm:t>
        <a:bodyPr/>
        <a:lstStyle/>
        <a:p>
          <a:endParaRPr lang="zh-CN" altLang="en-US"/>
        </a:p>
      </dgm:t>
    </dgm:pt>
    <dgm:pt modelId="{F8325C85-7AE5-4C04-B542-AEA85D9F4E8C}" type="pres">
      <dgm:prSet presAssocID="{2EBA1C44-4538-4137-ADD9-89307880D9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FD3F82-1741-4F7F-9296-CF928ED7A849}" type="pres">
      <dgm:prSet presAssocID="{58E48255-F92D-48B5-9607-D8571B4F80B3}" presName="hierRoot1" presStyleCnt="0">
        <dgm:presLayoutVars>
          <dgm:hierBranch val="init"/>
        </dgm:presLayoutVars>
      </dgm:prSet>
      <dgm:spPr/>
    </dgm:pt>
    <dgm:pt modelId="{A403CE9B-1AE3-4897-8B30-C2DAECD881BB}" type="pres">
      <dgm:prSet presAssocID="{58E48255-F92D-48B5-9607-D8571B4F80B3}" presName="rootComposite1" presStyleCnt="0"/>
      <dgm:spPr/>
    </dgm:pt>
    <dgm:pt modelId="{DC8AEB9E-B6ED-47A8-8DA1-2116B188CE9B}" type="pres">
      <dgm:prSet presAssocID="{58E48255-F92D-48B5-9607-D8571B4F80B3}" presName="rootText1" presStyleLbl="node0" presStyleIdx="0" presStyleCnt="1">
        <dgm:presLayoutVars>
          <dgm:chPref val="3"/>
        </dgm:presLayoutVars>
      </dgm:prSet>
      <dgm:spPr/>
    </dgm:pt>
    <dgm:pt modelId="{71E53573-E969-4B7E-A651-4AE0BCCE89B5}" type="pres">
      <dgm:prSet presAssocID="{58E48255-F92D-48B5-9607-D8571B4F80B3}" presName="rootConnector1" presStyleLbl="node1" presStyleIdx="0" presStyleCnt="0"/>
      <dgm:spPr/>
    </dgm:pt>
    <dgm:pt modelId="{7802B86D-B266-4E84-BCE5-3DAA81C49FA8}" type="pres">
      <dgm:prSet presAssocID="{58E48255-F92D-48B5-9607-D8571B4F80B3}" presName="hierChild2" presStyleCnt="0"/>
      <dgm:spPr/>
    </dgm:pt>
    <dgm:pt modelId="{D65DBDB9-7E5F-4B11-B683-54D1D1849B0F}" type="pres">
      <dgm:prSet presAssocID="{4DBC5C0D-96F8-4F2B-87FB-9DE2547B0D8B}" presName="Name37" presStyleLbl="parChTrans1D2" presStyleIdx="0" presStyleCnt="5"/>
      <dgm:spPr/>
    </dgm:pt>
    <dgm:pt modelId="{DD1B3AA7-1753-4C76-8D06-62ABA9B273C0}" type="pres">
      <dgm:prSet presAssocID="{94505FF9-A5A6-4976-841B-2E9BC5A6C817}" presName="hierRoot2" presStyleCnt="0">
        <dgm:presLayoutVars>
          <dgm:hierBranch val="init"/>
        </dgm:presLayoutVars>
      </dgm:prSet>
      <dgm:spPr/>
    </dgm:pt>
    <dgm:pt modelId="{F0D07CB6-D7AC-4063-B9BB-C9D5C4C212C8}" type="pres">
      <dgm:prSet presAssocID="{94505FF9-A5A6-4976-841B-2E9BC5A6C817}" presName="rootComposite" presStyleCnt="0"/>
      <dgm:spPr/>
    </dgm:pt>
    <dgm:pt modelId="{81978175-A064-4246-86F8-A8BFEFC816E7}" type="pres">
      <dgm:prSet presAssocID="{94505FF9-A5A6-4976-841B-2E9BC5A6C817}" presName="rootText" presStyleLbl="node2" presStyleIdx="0" presStyleCnt="5">
        <dgm:presLayoutVars>
          <dgm:chPref val="3"/>
        </dgm:presLayoutVars>
      </dgm:prSet>
      <dgm:spPr/>
    </dgm:pt>
    <dgm:pt modelId="{1181AF2C-E1A2-497C-A36E-1B55A5FB039C}" type="pres">
      <dgm:prSet presAssocID="{94505FF9-A5A6-4976-841B-2E9BC5A6C817}" presName="rootConnector" presStyleLbl="node2" presStyleIdx="0" presStyleCnt="5"/>
      <dgm:spPr/>
    </dgm:pt>
    <dgm:pt modelId="{146DB4D1-5FFC-498C-A39E-32EA091E2608}" type="pres">
      <dgm:prSet presAssocID="{94505FF9-A5A6-4976-841B-2E9BC5A6C817}" presName="hierChild4" presStyleCnt="0"/>
      <dgm:spPr/>
    </dgm:pt>
    <dgm:pt modelId="{29ACCC6A-44BB-4EE4-951B-ED021CAB4328}" type="pres">
      <dgm:prSet presAssocID="{94505FF9-A5A6-4976-841B-2E9BC5A6C817}" presName="hierChild5" presStyleCnt="0"/>
      <dgm:spPr/>
    </dgm:pt>
    <dgm:pt modelId="{D0AD4EE0-67AF-46C4-88E9-FD386855AC39}" type="pres">
      <dgm:prSet presAssocID="{C4F27479-4736-4DC7-8EE3-96B871D34519}" presName="Name37" presStyleLbl="parChTrans1D2" presStyleIdx="1" presStyleCnt="5"/>
      <dgm:spPr/>
    </dgm:pt>
    <dgm:pt modelId="{7DDA7264-D912-42E0-9C44-3905B47683A6}" type="pres">
      <dgm:prSet presAssocID="{08E796EF-0311-4239-8FDE-3FCFEBBF7216}" presName="hierRoot2" presStyleCnt="0">
        <dgm:presLayoutVars>
          <dgm:hierBranch val="init"/>
        </dgm:presLayoutVars>
      </dgm:prSet>
      <dgm:spPr/>
    </dgm:pt>
    <dgm:pt modelId="{D498FD6A-50C7-432D-8003-CBAAE2E920F3}" type="pres">
      <dgm:prSet presAssocID="{08E796EF-0311-4239-8FDE-3FCFEBBF7216}" presName="rootComposite" presStyleCnt="0"/>
      <dgm:spPr/>
    </dgm:pt>
    <dgm:pt modelId="{7DB23986-5037-4C6A-A2E9-005C600D81EC}" type="pres">
      <dgm:prSet presAssocID="{08E796EF-0311-4239-8FDE-3FCFEBBF7216}" presName="rootText" presStyleLbl="node2" presStyleIdx="1" presStyleCnt="5">
        <dgm:presLayoutVars>
          <dgm:chPref val="3"/>
        </dgm:presLayoutVars>
      </dgm:prSet>
      <dgm:spPr/>
    </dgm:pt>
    <dgm:pt modelId="{A6FAC4F7-F05D-412B-AA02-8BC1CABDF3F5}" type="pres">
      <dgm:prSet presAssocID="{08E796EF-0311-4239-8FDE-3FCFEBBF7216}" presName="rootConnector" presStyleLbl="node2" presStyleIdx="1" presStyleCnt="5"/>
      <dgm:spPr/>
    </dgm:pt>
    <dgm:pt modelId="{1DD30106-5935-4F65-8647-A759BB784F91}" type="pres">
      <dgm:prSet presAssocID="{08E796EF-0311-4239-8FDE-3FCFEBBF7216}" presName="hierChild4" presStyleCnt="0"/>
      <dgm:spPr/>
    </dgm:pt>
    <dgm:pt modelId="{691F4082-8C55-4B25-8FA0-BDD2056A7B29}" type="pres">
      <dgm:prSet presAssocID="{08E796EF-0311-4239-8FDE-3FCFEBBF7216}" presName="hierChild5" presStyleCnt="0"/>
      <dgm:spPr/>
    </dgm:pt>
    <dgm:pt modelId="{224B4D96-BC7D-47F3-9894-F56D37A549A3}" type="pres">
      <dgm:prSet presAssocID="{0C59BD40-B957-46AF-AAB1-47C1F8A1B628}" presName="Name37" presStyleLbl="parChTrans1D2" presStyleIdx="2" presStyleCnt="5"/>
      <dgm:spPr/>
    </dgm:pt>
    <dgm:pt modelId="{E29185A3-390C-4428-B338-2C726060464E}" type="pres">
      <dgm:prSet presAssocID="{67814D37-6E33-4736-AA3F-1104081EEECF}" presName="hierRoot2" presStyleCnt="0">
        <dgm:presLayoutVars>
          <dgm:hierBranch val="init"/>
        </dgm:presLayoutVars>
      </dgm:prSet>
      <dgm:spPr/>
    </dgm:pt>
    <dgm:pt modelId="{A99AF09B-00D8-41C7-9866-3D3EA685C74E}" type="pres">
      <dgm:prSet presAssocID="{67814D37-6E33-4736-AA3F-1104081EEECF}" presName="rootComposite" presStyleCnt="0"/>
      <dgm:spPr/>
    </dgm:pt>
    <dgm:pt modelId="{BABD4ADE-F143-4291-8789-5EB1D6D01A4A}" type="pres">
      <dgm:prSet presAssocID="{67814D37-6E33-4736-AA3F-1104081EEECF}" presName="rootText" presStyleLbl="node2" presStyleIdx="2" presStyleCnt="5">
        <dgm:presLayoutVars>
          <dgm:chPref val="3"/>
        </dgm:presLayoutVars>
      </dgm:prSet>
      <dgm:spPr/>
    </dgm:pt>
    <dgm:pt modelId="{ED8B948E-EA86-4970-888E-F1003171EA4D}" type="pres">
      <dgm:prSet presAssocID="{67814D37-6E33-4736-AA3F-1104081EEECF}" presName="rootConnector" presStyleLbl="node2" presStyleIdx="2" presStyleCnt="5"/>
      <dgm:spPr/>
    </dgm:pt>
    <dgm:pt modelId="{803DF92A-0909-465C-888F-985066FE1E5C}" type="pres">
      <dgm:prSet presAssocID="{67814D37-6E33-4736-AA3F-1104081EEECF}" presName="hierChild4" presStyleCnt="0"/>
      <dgm:spPr/>
    </dgm:pt>
    <dgm:pt modelId="{A090C686-FBCB-4533-B251-40ED0F40EECF}" type="pres">
      <dgm:prSet presAssocID="{67814D37-6E33-4736-AA3F-1104081EEECF}" presName="hierChild5" presStyleCnt="0"/>
      <dgm:spPr/>
    </dgm:pt>
    <dgm:pt modelId="{40BB4A76-2F30-430B-A2A1-22F0B82B5315}" type="pres">
      <dgm:prSet presAssocID="{F442483A-F125-4F3F-B062-ECDBA376B6E8}" presName="Name37" presStyleLbl="parChTrans1D2" presStyleIdx="3" presStyleCnt="5"/>
      <dgm:spPr/>
    </dgm:pt>
    <dgm:pt modelId="{C81EDFAB-CA9B-4768-A532-B0686805C29E}" type="pres">
      <dgm:prSet presAssocID="{32851769-E979-4E3A-B049-D02FD487BE47}" presName="hierRoot2" presStyleCnt="0">
        <dgm:presLayoutVars>
          <dgm:hierBranch val="init"/>
        </dgm:presLayoutVars>
      </dgm:prSet>
      <dgm:spPr/>
    </dgm:pt>
    <dgm:pt modelId="{8913EF2A-E24C-4CDB-ABB2-1B36617C0B02}" type="pres">
      <dgm:prSet presAssocID="{32851769-E979-4E3A-B049-D02FD487BE47}" presName="rootComposite" presStyleCnt="0"/>
      <dgm:spPr/>
    </dgm:pt>
    <dgm:pt modelId="{5C299C20-C095-44B4-B91F-3AF0359B5064}" type="pres">
      <dgm:prSet presAssocID="{32851769-E979-4E3A-B049-D02FD487BE47}" presName="rootText" presStyleLbl="node2" presStyleIdx="3" presStyleCnt="5">
        <dgm:presLayoutVars>
          <dgm:chPref val="3"/>
        </dgm:presLayoutVars>
      </dgm:prSet>
      <dgm:spPr/>
    </dgm:pt>
    <dgm:pt modelId="{15168EC5-DE1F-4D1E-8206-463B5212EDE7}" type="pres">
      <dgm:prSet presAssocID="{32851769-E979-4E3A-B049-D02FD487BE47}" presName="rootConnector" presStyleLbl="node2" presStyleIdx="3" presStyleCnt="5"/>
      <dgm:spPr/>
    </dgm:pt>
    <dgm:pt modelId="{7539EEEE-EA9A-4392-87CA-F5760514B9E5}" type="pres">
      <dgm:prSet presAssocID="{32851769-E979-4E3A-B049-D02FD487BE47}" presName="hierChild4" presStyleCnt="0"/>
      <dgm:spPr/>
    </dgm:pt>
    <dgm:pt modelId="{5536A6AB-5A54-418E-8149-D28EBF73C713}" type="pres">
      <dgm:prSet presAssocID="{32851769-E979-4E3A-B049-D02FD487BE47}" presName="hierChild5" presStyleCnt="0"/>
      <dgm:spPr/>
    </dgm:pt>
    <dgm:pt modelId="{A5916B42-B19C-449B-9C76-7637AD1C310F}" type="pres">
      <dgm:prSet presAssocID="{9FDC00DB-40E1-41CD-A7C9-8B09E64B40B7}" presName="Name37" presStyleLbl="parChTrans1D2" presStyleIdx="4" presStyleCnt="5"/>
      <dgm:spPr/>
    </dgm:pt>
    <dgm:pt modelId="{6DBE4FE6-108E-497A-B6A6-A390F189414B}" type="pres">
      <dgm:prSet presAssocID="{791AB18D-251A-4BB1-9643-A077D3BAF7FB}" presName="hierRoot2" presStyleCnt="0">
        <dgm:presLayoutVars>
          <dgm:hierBranch val="init"/>
        </dgm:presLayoutVars>
      </dgm:prSet>
      <dgm:spPr/>
    </dgm:pt>
    <dgm:pt modelId="{CD501FE2-1EA8-4BA1-BD2B-FE2D06E14C99}" type="pres">
      <dgm:prSet presAssocID="{791AB18D-251A-4BB1-9643-A077D3BAF7FB}" presName="rootComposite" presStyleCnt="0"/>
      <dgm:spPr/>
    </dgm:pt>
    <dgm:pt modelId="{12B4AF4D-C95A-4A62-9087-8F43086D0846}" type="pres">
      <dgm:prSet presAssocID="{791AB18D-251A-4BB1-9643-A077D3BAF7FB}" presName="rootText" presStyleLbl="node2" presStyleIdx="4" presStyleCnt="5">
        <dgm:presLayoutVars>
          <dgm:chPref val="3"/>
        </dgm:presLayoutVars>
      </dgm:prSet>
      <dgm:spPr/>
    </dgm:pt>
    <dgm:pt modelId="{C4846825-151C-4803-87D9-474D091C81BF}" type="pres">
      <dgm:prSet presAssocID="{791AB18D-251A-4BB1-9643-A077D3BAF7FB}" presName="rootConnector" presStyleLbl="node2" presStyleIdx="4" presStyleCnt="5"/>
      <dgm:spPr/>
    </dgm:pt>
    <dgm:pt modelId="{8F0DAF4D-A3AF-4DA0-A65D-89EFD75D868F}" type="pres">
      <dgm:prSet presAssocID="{791AB18D-251A-4BB1-9643-A077D3BAF7FB}" presName="hierChild4" presStyleCnt="0"/>
      <dgm:spPr/>
    </dgm:pt>
    <dgm:pt modelId="{7BD460F7-C1CD-4D67-BCB3-E69EEE6C0283}" type="pres">
      <dgm:prSet presAssocID="{791AB18D-251A-4BB1-9643-A077D3BAF7FB}" presName="hierChild5" presStyleCnt="0"/>
      <dgm:spPr/>
    </dgm:pt>
    <dgm:pt modelId="{2F6F3C0D-7F9E-4C22-9A9D-C1D899D2DF0D}" type="pres">
      <dgm:prSet presAssocID="{58E48255-F92D-48B5-9607-D8571B4F80B3}" presName="hierChild3" presStyleCnt="0"/>
      <dgm:spPr/>
    </dgm:pt>
  </dgm:ptLst>
  <dgm:cxnLst>
    <dgm:cxn modelId="{AC3DA907-B1F5-489A-B05D-29B986BB4E88}" srcId="{58E48255-F92D-48B5-9607-D8571B4F80B3}" destId="{791AB18D-251A-4BB1-9643-A077D3BAF7FB}" srcOrd="4" destOrd="0" parTransId="{9FDC00DB-40E1-41CD-A7C9-8B09E64B40B7}" sibTransId="{3C740484-6F7D-46E4-AA00-03C16E83337A}"/>
    <dgm:cxn modelId="{1FC5790F-1AAE-4544-8D8E-005E69724C1B}" type="presOf" srcId="{791AB18D-251A-4BB1-9643-A077D3BAF7FB}" destId="{12B4AF4D-C95A-4A62-9087-8F43086D0846}" srcOrd="0" destOrd="0" presId="urn:microsoft.com/office/officeart/2005/8/layout/orgChart1"/>
    <dgm:cxn modelId="{D0E3E213-C738-4C63-8210-5CE9F84CE713}" type="presOf" srcId="{4DBC5C0D-96F8-4F2B-87FB-9DE2547B0D8B}" destId="{D65DBDB9-7E5F-4B11-B683-54D1D1849B0F}" srcOrd="0" destOrd="0" presId="urn:microsoft.com/office/officeart/2005/8/layout/orgChart1"/>
    <dgm:cxn modelId="{D3936E19-2EF6-44CE-A672-3F98835D17DC}" type="presOf" srcId="{0C59BD40-B957-46AF-AAB1-47C1F8A1B628}" destId="{224B4D96-BC7D-47F3-9894-F56D37A549A3}" srcOrd="0" destOrd="0" presId="urn:microsoft.com/office/officeart/2005/8/layout/orgChart1"/>
    <dgm:cxn modelId="{00F1A925-343E-4D4D-9DB0-4E727B626604}" srcId="{58E48255-F92D-48B5-9607-D8571B4F80B3}" destId="{08E796EF-0311-4239-8FDE-3FCFEBBF7216}" srcOrd="1" destOrd="0" parTransId="{C4F27479-4736-4DC7-8EE3-96B871D34519}" sibTransId="{5EF11462-ABD9-4B7D-8FE1-21672AED2EE6}"/>
    <dgm:cxn modelId="{DF21673D-5268-4F61-ACE9-49EA35ACF056}" type="presOf" srcId="{32851769-E979-4E3A-B049-D02FD487BE47}" destId="{15168EC5-DE1F-4D1E-8206-463B5212EDE7}" srcOrd="1" destOrd="0" presId="urn:microsoft.com/office/officeart/2005/8/layout/orgChart1"/>
    <dgm:cxn modelId="{1323523D-F5A7-4C8D-93C9-68B9D604300F}" type="presOf" srcId="{32851769-E979-4E3A-B049-D02FD487BE47}" destId="{5C299C20-C095-44B4-B91F-3AF0359B5064}" srcOrd="0" destOrd="0" presId="urn:microsoft.com/office/officeart/2005/8/layout/orgChart1"/>
    <dgm:cxn modelId="{3A9DE85C-93F7-488E-BB2F-0CA041719CD9}" type="presOf" srcId="{9FDC00DB-40E1-41CD-A7C9-8B09E64B40B7}" destId="{A5916B42-B19C-449B-9C76-7637AD1C310F}" srcOrd="0" destOrd="0" presId="urn:microsoft.com/office/officeart/2005/8/layout/orgChart1"/>
    <dgm:cxn modelId="{71067162-347A-4B82-8D23-1F8D96259EF5}" type="presOf" srcId="{08E796EF-0311-4239-8FDE-3FCFEBBF7216}" destId="{A6FAC4F7-F05D-412B-AA02-8BC1CABDF3F5}" srcOrd="1" destOrd="0" presId="urn:microsoft.com/office/officeart/2005/8/layout/orgChart1"/>
    <dgm:cxn modelId="{A82E7B45-C505-41A2-BD71-87966757B622}" type="presOf" srcId="{58E48255-F92D-48B5-9607-D8571B4F80B3}" destId="{DC8AEB9E-B6ED-47A8-8DA1-2116B188CE9B}" srcOrd="0" destOrd="0" presId="urn:microsoft.com/office/officeart/2005/8/layout/orgChart1"/>
    <dgm:cxn modelId="{DF58E865-E053-4557-ADD9-ABAB4E135089}" type="presOf" srcId="{C4F27479-4736-4DC7-8EE3-96B871D34519}" destId="{D0AD4EE0-67AF-46C4-88E9-FD386855AC39}" srcOrd="0" destOrd="0" presId="urn:microsoft.com/office/officeart/2005/8/layout/orgChart1"/>
    <dgm:cxn modelId="{D315E466-D8D6-4F68-A43E-FAA508A83120}" srcId="{58E48255-F92D-48B5-9607-D8571B4F80B3}" destId="{32851769-E979-4E3A-B049-D02FD487BE47}" srcOrd="3" destOrd="0" parTransId="{F442483A-F125-4F3F-B062-ECDBA376B6E8}" sibTransId="{799C91D5-E1F6-462A-80E9-D9019BD02814}"/>
    <dgm:cxn modelId="{3812586B-75DE-43A3-AC67-5142B6EED9B7}" type="presOf" srcId="{94505FF9-A5A6-4976-841B-2E9BC5A6C817}" destId="{1181AF2C-E1A2-497C-A36E-1B55A5FB039C}" srcOrd="1" destOrd="0" presId="urn:microsoft.com/office/officeart/2005/8/layout/orgChart1"/>
    <dgm:cxn modelId="{5DDBD270-0858-4E1E-B1D1-6EC73BD3FA77}" type="presOf" srcId="{58E48255-F92D-48B5-9607-D8571B4F80B3}" destId="{71E53573-E969-4B7E-A651-4AE0BCCE89B5}" srcOrd="1" destOrd="0" presId="urn:microsoft.com/office/officeart/2005/8/layout/orgChart1"/>
    <dgm:cxn modelId="{17FA9F55-2038-4B6F-A98E-B238F9876023}" srcId="{58E48255-F92D-48B5-9607-D8571B4F80B3}" destId="{67814D37-6E33-4736-AA3F-1104081EEECF}" srcOrd="2" destOrd="0" parTransId="{0C59BD40-B957-46AF-AAB1-47C1F8A1B628}" sibTransId="{4B6A2823-4324-45B5-AB1F-C138DBF0E165}"/>
    <dgm:cxn modelId="{2381A356-B91A-46ED-8041-B87B829119BF}" srcId="{58E48255-F92D-48B5-9607-D8571B4F80B3}" destId="{94505FF9-A5A6-4976-841B-2E9BC5A6C817}" srcOrd="0" destOrd="0" parTransId="{4DBC5C0D-96F8-4F2B-87FB-9DE2547B0D8B}" sibTransId="{0BDFDE65-C783-473C-9F7A-754E666622E5}"/>
    <dgm:cxn modelId="{50D5195A-45A1-450A-9841-BB1C23727872}" type="presOf" srcId="{F442483A-F125-4F3F-B062-ECDBA376B6E8}" destId="{40BB4A76-2F30-430B-A2A1-22F0B82B5315}" srcOrd="0" destOrd="0" presId="urn:microsoft.com/office/officeart/2005/8/layout/orgChart1"/>
    <dgm:cxn modelId="{06E952A2-1CFE-44BE-9116-0D4983D25402}" type="presOf" srcId="{94505FF9-A5A6-4976-841B-2E9BC5A6C817}" destId="{81978175-A064-4246-86F8-A8BFEFC816E7}" srcOrd="0" destOrd="0" presId="urn:microsoft.com/office/officeart/2005/8/layout/orgChart1"/>
    <dgm:cxn modelId="{1746DFB6-3748-4D9A-BADA-63532484D461}" type="presOf" srcId="{08E796EF-0311-4239-8FDE-3FCFEBBF7216}" destId="{7DB23986-5037-4C6A-A2E9-005C600D81EC}" srcOrd="0" destOrd="0" presId="urn:microsoft.com/office/officeart/2005/8/layout/orgChart1"/>
    <dgm:cxn modelId="{9ABE33BF-6A14-403E-BA4B-11A37FDF9313}" type="presOf" srcId="{67814D37-6E33-4736-AA3F-1104081EEECF}" destId="{ED8B948E-EA86-4970-888E-F1003171EA4D}" srcOrd="1" destOrd="0" presId="urn:microsoft.com/office/officeart/2005/8/layout/orgChart1"/>
    <dgm:cxn modelId="{98DC33C1-6D2F-4B5A-A5ED-8A96CB805503}" type="presOf" srcId="{67814D37-6E33-4736-AA3F-1104081EEECF}" destId="{BABD4ADE-F143-4291-8789-5EB1D6D01A4A}" srcOrd="0" destOrd="0" presId="urn:microsoft.com/office/officeart/2005/8/layout/orgChart1"/>
    <dgm:cxn modelId="{209542C2-4ABA-4E4B-8652-37D02D5C28F8}" srcId="{2EBA1C44-4538-4137-ADD9-89307880D9F5}" destId="{58E48255-F92D-48B5-9607-D8571B4F80B3}" srcOrd="0" destOrd="0" parTransId="{60CA0BD7-116F-459F-AA7C-FCD815515E27}" sibTransId="{31343FDC-21A4-44D5-A28E-38177E6EBEAC}"/>
    <dgm:cxn modelId="{961D25E0-6FDB-469C-AB98-57EFC4DA77ED}" type="presOf" srcId="{2EBA1C44-4538-4137-ADD9-89307880D9F5}" destId="{F8325C85-7AE5-4C04-B542-AEA85D9F4E8C}" srcOrd="0" destOrd="0" presId="urn:microsoft.com/office/officeart/2005/8/layout/orgChart1"/>
    <dgm:cxn modelId="{B6C121F7-34E8-4C05-9E84-162E4A90B5FA}" type="presOf" srcId="{791AB18D-251A-4BB1-9643-A077D3BAF7FB}" destId="{C4846825-151C-4803-87D9-474D091C81BF}" srcOrd="1" destOrd="0" presId="urn:microsoft.com/office/officeart/2005/8/layout/orgChart1"/>
    <dgm:cxn modelId="{B696EC0C-E8F9-4B2E-B34F-7DA86F000663}" type="presParOf" srcId="{F8325C85-7AE5-4C04-B542-AEA85D9F4E8C}" destId="{2AFD3F82-1741-4F7F-9296-CF928ED7A849}" srcOrd="0" destOrd="0" presId="urn:microsoft.com/office/officeart/2005/8/layout/orgChart1"/>
    <dgm:cxn modelId="{818A520C-4B5E-4DCB-A9A0-04BF0E278915}" type="presParOf" srcId="{2AFD3F82-1741-4F7F-9296-CF928ED7A849}" destId="{A403CE9B-1AE3-4897-8B30-C2DAECD881BB}" srcOrd="0" destOrd="0" presId="urn:microsoft.com/office/officeart/2005/8/layout/orgChart1"/>
    <dgm:cxn modelId="{0AAE7E30-31CD-443E-ABFE-5C8502E84D89}" type="presParOf" srcId="{A403CE9B-1AE3-4897-8B30-C2DAECD881BB}" destId="{DC8AEB9E-B6ED-47A8-8DA1-2116B188CE9B}" srcOrd="0" destOrd="0" presId="urn:microsoft.com/office/officeart/2005/8/layout/orgChart1"/>
    <dgm:cxn modelId="{F5EA89EB-850D-4D6B-9E4A-C9ACF20599FB}" type="presParOf" srcId="{A403CE9B-1AE3-4897-8B30-C2DAECD881BB}" destId="{71E53573-E969-4B7E-A651-4AE0BCCE89B5}" srcOrd="1" destOrd="0" presId="urn:microsoft.com/office/officeart/2005/8/layout/orgChart1"/>
    <dgm:cxn modelId="{C7DF5247-6929-42DE-925B-D0CB7F329D42}" type="presParOf" srcId="{2AFD3F82-1741-4F7F-9296-CF928ED7A849}" destId="{7802B86D-B266-4E84-BCE5-3DAA81C49FA8}" srcOrd="1" destOrd="0" presId="urn:microsoft.com/office/officeart/2005/8/layout/orgChart1"/>
    <dgm:cxn modelId="{20DB6F0A-8DD5-498D-A96D-2699221396F7}" type="presParOf" srcId="{7802B86D-B266-4E84-BCE5-3DAA81C49FA8}" destId="{D65DBDB9-7E5F-4B11-B683-54D1D1849B0F}" srcOrd="0" destOrd="0" presId="urn:microsoft.com/office/officeart/2005/8/layout/orgChart1"/>
    <dgm:cxn modelId="{20AC383A-E231-4ED3-B7D9-30584125DD3A}" type="presParOf" srcId="{7802B86D-B266-4E84-BCE5-3DAA81C49FA8}" destId="{DD1B3AA7-1753-4C76-8D06-62ABA9B273C0}" srcOrd="1" destOrd="0" presId="urn:microsoft.com/office/officeart/2005/8/layout/orgChart1"/>
    <dgm:cxn modelId="{499BD62B-7251-4F66-8537-52AF8C344261}" type="presParOf" srcId="{DD1B3AA7-1753-4C76-8D06-62ABA9B273C0}" destId="{F0D07CB6-D7AC-4063-B9BB-C9D5C4C212C8}" srcOrd="0" destOrd="0" presId="urn:microsoft.com/office/officeart/2005/8/layout/orgChart1"/>
    <dgm:cxn modelId="{AD21A50F-922F-491A-9E01-BEB00804F0B5}" type="presParOf" srcId="{F0D07CB6-D7AC-4063-B9BB-C9D5C4C212C8}" destId="{81978175-A064-4246-86F8-A8BFEFC816E7}" srcOrd="0" destOrd="0" presId="urn:microsoft.com/office/officeart/2005/8/layout/orgChart1"/>
    <dgm:cxn modelId="{4498F670-95DC-470D-80D8-0DFFEE84FF4B}" type="presParOf" srcId="{F0D07CB6-D7AC-4063-B9BB-C9D5C4C212C8}" destId="{1181AF2C-E1A2-497C-A36E-1B55A5FB039C}" srcOrd="1" destOrd="0" presId="urn:microsoft.com/office/officeart/2005/8/layout/orgChart1"/>
    <dgm:cxn modelId="{CC09A0CD-2183-42AD-8239-1B259288B5A9}" type="presParOf" srcId="{DD1B3AA7-1753-4C76-8D06-62ABA9B273C0}" destId="{146DB4D1-5FFC-498C-A39E-32EA091E2608}" srcOrd="1" destOrd="0" presId="urn:microsoft.com/office/officeart/2005/8/layout/orgChart1"/>
    <dgm:cxn modelId="{866B8E7A-F9EF-4C21-BF61-C684710A6081}" type="presParOf" srcId="{DD1B3AA7-1753-4C76-8D06-62ABA9B273C0}" destId="{29ACCC6A-44BB-4EE4-951B-ED021CAB4328}" srcOrd="2" destOrd="0" presId="urn:microsoft.com/office/officeart/2005/8/layout/orgChart1"/>
    <dgm:cxn modelId="{0847899D-A23A-4807-937E-132B286AAD76}" type="presParOf" srcId="{7802B86D-B266-4E84-BCE5-3DAA81C49FA8}" destId="{D0AD4EE0-67AF-46C4-88E9-FD386855AC39}" srcOrd="2" destOrd="0" presId="urn:microsoft.com/office/officeart/2005/8/layout/orgChart1"/>
    <dgm:cxn modelId="{FB0C5E4A-5B45-43A9-9493-69CBC4604654}" type="presParOf" srcId="{7802B86D-B266-4E84-BCE5-3DAA81C49FA8}" destId="{7DDA7264-D912-42E0-9C44-3905B47683A6}" srcOrd="3" destOrd="0" presId="urn:microsoft.com/office/officeart/2005/8/layout/orgChart1"/>
    <dgm:cxn modelId="{C4C7719B-24C4-4545-9915-C31E0AA1F79B}" type="presParOf" srcId="{7DDA7264-D912-42E0-9C44-3905B47683A6}" destId="{D498FD6A-50C7-432D-8003-CBAAE2E920F3}" srcOrd="0" destOrd="0" presId="urn:microsoft.com/office/officeart/2005/8/layout/orgChart1"/>
    <dgm:cxn modelId="{12BC2CF5-0721-41AD-8B34-9BB8E116EBF5}" type="presParOf" srcId="{D498FD6A-50C7-432D-8003-CBAAE2E920F3}" destId="{7DB23986-5037-4C6A-A2E9-005C600D81EC}" srcOrd="0" destOrd="0" presId="urn:microsoft.com/office/officeart/2005/8/layout/orgChart1"/>
    <dgm:cxn modelId="{4856D784-EDA5-44BF-97FA-CA1EE498BB1C}" type="presParOf" srcId="{D498FD6A-50C7-432D-8003-CBAAE2E920F3}" destId="{A6FAC4F7-F05D-412B-AA02-8BC1CABDF3F5}" srcOrd="1" destOrd="0" presId="urn:microsoft.com/office/officeart/2005/8/layout/orgChart1"/>
    <dgm:cxn modelId="{B613AB07-E566-4972-9446-8CB34DF4253E}" type="presParOf" srcId="{7DDA7264-D912-42E0-9C44-3905B47683A6}" destId="{1DD30106-5935-4F65-8647-A759BB784F91}" srcOrd="1" destOrd="0" presId="urn:microsoft.com/office/officeart/2005/8/layout/orgChart1"/>
    <dgm:cxn modelId="{14A50393-F4A9-4852-92C7-374C54A28138}" type="presParOf" srcId="{7DDA7264-D912-42E0-9C44-3905B47683A6}" destId="{691F4082-8C55-4B25-8FA0-BDD2056A7B29}" srcOrd="2" destOrd="0" presId="urn:microsoft.com/office/officeart/2005/8/layout/orgChart1"/>
    <dgm:cxn modelId="{8CA3A12C-EBA2-4656-98BD-24E25458F671}" type="presParOf" srcId="{7802B86D-B266-4E84-BCE5-3DAA81C49FA8}" destId="{224B4D96-BC7D-47F3-9894-F56D37A549A3}" srcOrd="4" destOrd="0" presId="urn:microsoft.com/office/officeart/2005/8/layout/orgChart1"/>
    <dgm:cxn modelId="{981C97D8-1DA6-40FE-B432-DCF615B2FF12}" type="presParOf" srcId="{7802B86D-B266-4E84-BCE5-3DAA81C49FA8}" destId="{E29185A3-390C-4428-B338-2C726060464E}" srcOrd="5" destOrd="0" presId="urn:microsoft.com/office/officeart/2005/8/layout/orgChart1"/>
    <dgm:cxn modelId="{3AB8CAD4-4390-4D3A-9632-07A2EFCFCD08}" type="presParOf" srcId="{E29185A3-390C-4428-B338-2C726060464E}" destId="{A99AF09B-00D8-41C7-9866-3D3EA685C74E}" srcOrd="0" destOrd="0" presId="urn:microsoft.com/office/officeart/2005/8/layout/orgChart1"/>
    <dgm:cxn modelId="{92362510-3ED5-4BCD-8E09-BF1B27B0E1BC}" type="presParOf" srcId="{A99AF09B-00D8-41C7-9866-3D3EA685C74E}" destId="{BABD4ADE-F143-4291-8789-5EB1D6D01A4A}" srcOrd="0" destOrd="0" presId="urn:microsoft.com/office/officeart/2005/8/layout/orgChart1"/>
    <dgm:cxn modelId="{4D3E2B55-DDF7-403D-B219-3A54A0D0E03D}" type="presParOf" srcId="{A99AF09B-00D8-41C7-9866-3D3EA685C74E}" destId="{ED8B948E-EA86-4970-888E-F1003171EA4D}" srcOrd="1" destOrd="0" presId="urn:microsoft.com/office/officeart/2005/8/layout/orgChart1"/>
    <dgm:cxn modelId="{FE9E1118-285D-438B-9E1F-EE03C93A576C}" type="presParOf" srcId="{E29185A3-390C-4428-B338-2C726060464E}" destId="{803DF92A-0909-465C-888F-985066FE1E5C}" srcOrd="1" destOrd="0" presId="urn:microsoft.com/office/officeart/2005/8/layout/orgChart1"/>
    <dgm:cxn modelId="{2522D7BF-8C72-4BC9-8E9E-3134E86796CD}" type="presParOf" srcId="{E29185A3-390C-4428-B338-2C726060464E}" destId="{A090C686-FBCB-4533-B251-40ED0F40EECF}" srcOrd="2" destOrd="0" presId="urn:microsoft.com/office/officeart/2005/8/layout/orgChart1"/>
    <dgm:cxn modelId="{9E438733-3EA3-452F-9F69-2A19E678BCA1}" type="presParOf" srcId="{7802B86D-B266-4E84-BCE5-3DAA81C49FA8}" destId="{40BB4A76-2F30-430B-A2A1-22F0B82B5315}" srcOrd="6" destOrd="0" presId="urn:microsoft.com/office/officeart/2005/8/layout/orgChart1"/>
    <dgm:cxn modelId="{A6631842-3DB8-4D85-B5FB-F2D04F239F01}" type="presParOf" srcId="{7802B86D-B266-4E84-BCE5-3DAA81C49FA8}" destId="{C81EDFAB-CA9B-4768-A532-B0686805C29E}" srcOrd="7" destOrd="0" presId="urn:microsoft.com/office/officeart/2005/8/layout/orgChart1"/>
    <dgm:cxn modelId="{E6253B87-66C4-443B-86BA-BE7BC416958E}" type="presParOf" srcId="{C81EDFAB-CA9B-4768-A532-B0686805C29E}" destId="{8913EF2A-E24C-4CDB-ABB2-1B36617C0B02}" srcOrd="0" destOrd="0" presId="urn:microsoft.com/office/officeart/2005/8/layout/orgChart1"/>
    <dgm:cxn modelId="{1478558D-BEA1-40E9-A395-A59BD838A21D}" type="presParOf" srcId="{8913EF2A-E24C-4CDB-ABB2-1B36617C0B02}" destId="{5C299C20-C095-44B4-B91F-3AF0359B5064}" srcOrd="0" destOrd="0" presId="urn:microsoft.com/office/officeart/2005/8/layout/orgChart1"/>
    <dgm:cxn modelId="{177F3C36-3C1B-4F01-A9DC-E249850B6419}" type="presParOf" srcId="{8913EF2A-E24C-4CDB-ABB2-1B36617C0B02}" destId="{15168EC5-DE1F-4D1E-8206-463B5212EDE7}" srcOrd="1" destOrd="0" presId="urn:microsoft.com/office/officeart/2005/8/layout/orgChart1"/>
    <dgm:cxn modelId="{E431B5D5-3E2F-47B7-AD18-0EE6E1219091}" type="presParOf" srcId="{C81EDFAB-CA9B-4768-A532-B0686805C29E}" destId="{7539EEEE-EA9A-4392-87CA-F5760514B9E5}" srcOrd="1" destOrd="0" presId="urn:microsoft.com/office/officeart/2005/8/layout/orgChart1"/>
    <dgm:cxn modelId="{A34BFCF5-DFAE-42D6-86CA-6B66DF17528C}" type="presParOf" srcId="{C81EDFAB-CA9B-4768-A532-B0686805C29E}" destId="{5536A6AB-5A54-418E-8149-D28EBF73C713}" srcOrd="2" destOrd="0" presId="urn:microsoft.com/office/officeart/2005/8/layout/orgChart1"/>
    <dgm:cxn modelId="{8C05C761-EA31-4251-91BC-EB5893FF902A}" type="presParOf" srcId="{7802B86D-B266-4E84-BCE5-3DAA81C49FA8}" destId="{A5916B42-B19C-449B-9C76-7637AD1C310F}" srcOrd="8" destOrd="0" presId="urn:microsoft.com/office/officeart/2005/8/layout/orgChart1"/>
    <dgm:cxn modelId="{AEDE1417-5742-4496-889B-AC6669B0FCD5}" type="presParOf" srcId="{7802B86D-B266-4E84-BCE5-3DAA81C49FA8}" destId="{6DBE4FE6-108E-497A-B6A6-A390F189414B}" srcOrd="9" destOrd="0" presId="urn:microsoft.com/office/officeart/2005/8/layout/orgChart1"/>
    <dgm:cxn modelId="{130C8147-8E16-4196-8069-3C66FC905835}" type="presParOf" srcId="{6DBE4FE6-108E-497A-B6A6-A390F189414B}" destId="{CD501FE2-1EA8-4BA1-BD2B-FE2D06E14C99}" srcOrd="0" destOrd="0" presId="urn:microsoft.com/office/officeart/2005/8/layout/orgChart1"/>
    <dgm:cxn modelId="{7227996E-AE2D-4963-B791-A1BD52C5C15E}" type="presParOf" srcId="{CD501FE2-1EA8-4BA1-BD2B-FE2D06E14C99}" destId="{12B4AF4D-C95A-4A62-9087-8F43086D0846}" srcOrd="0" destOrd="0" presId="urn:microsoft.com/office/officeart/2005/8/layout/orgChart1"/>
    <dgm:cxn modelId="{8B11737A-B473-4F11-89E9-B29030A00F2B}" type="presParOf" srcId="{CD501FE2-1EA8-4BA1-BD2B-FE2D06E14C99}" destId="{C4846825-151C-4803-87D9-474D091C81BF}" srcOrd="1" destOrd="0" presId="urn:microsoft.com/office/officeart/2005/8/layout/orgChart1"/>
    <dgm:cxn modelId="{F03F3BAB-F503-4CD2-BC1B-38E4B7E411A5}" type="presParOf" srcId="{6DBE4FE6-108E-497A-B6A6-A390F189414B}" destId="{8F0DAF4D-A3AF-4DA0-A65D-89EFD75D868F}" srcOrd="1" destOrd="0" presId="urn:microsoft.com/office/officeart/2005/8/layout/orgChart1"/>
    <dgm:cxn modelId="{CFC824EF-19B6-485D-8831-C970A20DF613}" type="presParOf" srcId="{6DBE4FE6-108E-497A-B6A6-A390F189414B}" destId="{7BD460F7-C1CD-4D67-BCB3-E69EEE6C0283}" srcOrd="2" destOrd="0" presId="urn:microsoft.com/office/officeart/2005/8/layout/orgChart1"/>
    <dgm:cxn modelId="{6C119B30-F59A-48C8-95FB-63BCAA1D777D}" type="presParOf" srcId="{2AFD3F82-1741-4F7F-9296-CF928ED7A849}" destId="{2F6F3C0D-7F9E-4C22-9A9D-C1D899D2DF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A519-65C1-4F93-ACF9-6DCEA220B986}">
      <dsp:nvSpPr>
        <dsp:cNvPr id="0" name=""/>
        <dsp:cNvSpPr/>
      </dsp:nvSpPr>
      <dsp:spPr>
        <a:xfrm rot="5400000">
          <a:off x="3414405" y="-1585590"/>
          <a:ext cx="520508" cy="3823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400" kern="1200" dirty="0"/>
            <a:t>  减少了水资源的浪费，提高灌溉效率</a:t>
          </a:r>
        </a:p>
      </dsp:txBody>
      <dsp:txXfrm rot="-5400000">
        <a:off x="1762766" y="91458"/>
        <a:ext cx="3798379" cy="469690"/>
      </dsp:txXfrm>
    </dsp:sp>
    <dsp:sp modelId="{1740AC18-4048-4A6E-9F7A-6D4DF5B7C658}">
      <dsp:nvSpPr>
        <dsp:cNvPr id="0" name=""/>
        <dsp:cNvSpPr/>
      </dsp:nvSpPr>
      <dsp:spPr>
        <a:xfrm>
          <a:off x="357594" y="985"/>
          <a:ext cx="1405170" cy="650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灌溉</a:t>
          </a:r>
        </a:p>
      </dsp:txBody>
      <dsp:txXfrm>
        <a:off x="389355" y="32746"/>
        <a:ext cx="1341648" cy="587113"/>
      </dsp:txXfrm>
    </dsp:sp>
    <dsp:sp modelId="{9BE70308-D35F-4EED-AD78-5CC126A09772}">
      <dsp:nvSpPr>
        <dsp:cNvPr id="0" name=""/>
        <dsp:cNvSpPr/>
      </dsp:nvSpPr>
      <dsp:spPr>
        <a:xfrm rot="5400000">
          <a:off x="3414384" y="-902423"/>
          <a:ext cx="520508" cy="3823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400" kern="1200" dirty="0"/>
            <a:t>  实现了对作物的实时管理，提高用户的工作效率</a:t>
          </a:r>
        </a:p>
      </dsp:txBody>
      <dsp:txXfrm rot="-5400000">
        <a:off x="1762745" y="774625"/>
        <a:ext cx="3798379" cy="469690"/>
      </dsp:txXfrm>
    </dsp:sp>
    <dsp:sp modelId="{5FE80089-8BD6-4D0F-BFE3-9F3E6CDFCBF8}">
      <dsp:nvSpPr>
        <dsp:cNvPr id="0" name=""/>
        <dsp:cNvSpPr/>
      </dsp:nvSpPr>
      <dsp:spPr>
        <a:xfrm>
          <a:off x="357594" y="684153"/>
          <a:ext cx="1405149" cy="650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人力</a:t>
          </a:r>
        </a:p>
      </dsp:txBody>
      <dsp:txXfrm>
        <a:off x="389355" y="715914"/>
        <a:ext cx="1341627" cy="587113"/>
      </dsp:txXfrm>
    </dsp:sp>
    <dsp:sp modelId="{B9FBFAA9-A122-4D46-9B9B-B688846A7D5F}">
      <dsp:nvSpPr>
        <dsp:cNvPr id="0" name=""/>
        <dsp:cNvSpPr/>
      </dsp:nvSpPr>
      <dsp:spPr>
        <a:xfrm rot="5400000">
          <a:off x="3444926" y="-219256"/>
          <a:ext cx="520508" cy="3823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400" kern="1200" dirty="0"/>
            <a:t>  平台对作物数据精准分析，减少了人力与物力的损耗，产量是原来的数倍以上</a:t>
          </a:r>
        </a:p>
      </dsp:txBody>
      <dsp:txXfrm rot="-5400000">
        <a:off x="1793287" y="1457792"/>
        <a:ext cx="3798379" cy="469690"/>
      </dsp:txXfrm>
    </dsp:sp>
    <dsp:sp modelId="{5CC1923F-C99D-4208-9B91-D81DCC90863A}">
      <dsp:nvSpPr>
        <dsp:cNvPr id="0" name=""/>
        <dsp:cNvSpPr/>
      </dsp:nvSpPr>
      <dsp:spPr>
        <a:xfrm>
          <a:off x="357594" y="1367320"/>
          <a:ext cx="1435691" cy="650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产量</a:t>
          </a:r>
        </a:p>
      </dsp:txBody>
      <dsp:txXfrm>
        <a:off x="389355" y="1399081"/>
        <a:ext cx="1372169" cy="587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49514-85C3-485F-9F6B-FC1DD5FC2439}">
      <dsp:nvSpPr>
        <dsp:cNvPr id="0" name=""/>
        <dsp:cNvSpPr/>
      </dsp:nvSpPr>
      <dsp:spPr>
        <a:xfrm>
          <a:off x="1476496" y="562694"/>
          <a:ext cx="8188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8833"/>
              </a:moveTo>
              <a:lnTo>
                <a:pt x="818874" y="118833"/>
              </a:lnTo>
              <a:lnTo>
                <a:pt x="81887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05A6B-00DB-43C8-B67F-56E5DDEF4B1D}">
      <dsp:nvSpPr>
        <dsp:cNvPr id="0" name=""/>
        <dsp:cNvSpPr/>
      </dsp:nvSpPr>
      <dsp:spPr>
        <a:xfrm>
          <a:off x="1476496" y="681528"/>
          <a:ext cx="1637749" cy="503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0767" y="0"/>
              </a:lnTo>
              <a:lnTo>
                <a:pt x="1520767" y="503023"/>
              </a:lnTo>
              <a:lnTo>
                <a:pt x="1637749" y="5030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B5C82-548F-49E2-978A-B4116B33FCBC}">
      <dsp:nvSpPr>
        <dsp:cNvPr id="0" name=""/>
        <dsp:cNvSpPr/>
      </dsp:nvSpPr>
      <dsp:spPr>
        <a:xfrm>
          <a:off x="1476496" y="635808"/>
          <a:ext cx="16377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3774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4A514-18B0-4B33-BE52-421CDB81A97B}">
      <dsp:nvSpPr>
        <dsp:cNvPr id="0" name=""/>
        <dsp:cNvSpPr/>
      </dsp:nvSpPr>
      <dsp:spPr>
        <a:xfrm>
          <a:off x="1476496" y="178504"/>
          <a:ext cx="1637749" cy="503023"/>
        </a:xfrm>
        <a:custGeom>
          <a:avLst/>
          <a:gdLst/>
          <a:ahLst/>
          <a:cxnLst/>
          <a:rect l="0" t="0" r="0" b="0"/>
          <a:pathLst>
            <a:path>
              <a:moveTo>
                <a:pt x="0" y="503023"/>
              </a:moveTo>
              <a:lnTo>
                <a:pt x="1520767" y="503023"/>
              </a:lnTo>
              <a:lnTo>
                <a:pt x="1520767" y="0"/>
              </a:lnTo>
              <a:lnTo>
                <a:pt x="16377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5608C-3DE3-41C1-8268-EE1C01598F69}">
      <dsp:nvSpPr>
        <dsp:cNvPr id="0" name=""/>
        <dsp:cNvSpPr/>
      </dsp:nvSpPr>
      <dsp:spPr>
        <a:xfrm>
          <a:off x="306675" y="503130"/>
          <a:ext cx="1169821" cy="356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</a:t>
          </a:r>
        </a:p>
      </dsp:txBody>
      <dsp:txXfrm>
        <a:off x="306675" y="503130"/>
        <a:ext cx="1169821" cy="356795"/>
      </dsp:txXfrm>
    </dsp:sp>
    <dsp:sp modelId="{FB1062E0-361F-4D42-849C-54AAB8AFC0CB}">
      <dsp:nvSpPr>
        <dsp:cNvPr id="0" name=""/>
        <dsp:cNvSpPr/>
      </dsp:nvSpPr>
      <dsp:spPr>
        <a:xfrm>
          <a:off x="3114245" y="107"/>
          <a:ext cx="1169821" cy="356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种植人员</a:t>
          </a:r>
        </a:p>
      </dsp:txBody>
      <dsp:txXfrm>
        <a:off x="3114245" y="107"/>
        <a:ext cx="1169821" cy="356795"/>
      </dsp:txXfrm>
    </dsp:sp>
    <dsp:sp modelId="{904FBE52-D5FA-446B-911E-DDDE32CE52EA}">
      <dsp:nvSpPr>
        <dsp:cNvPr id="0" name=""/>
        <dsp:cNvSpPr/>
      </dsp:nvSpPr>
      <dsp:spPr>
        <a:xfrm>
          <a:off x="3114245" y="503130"/>
          <a:ext cx="1169821" cy="356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研究人员</a:t>
          </a:r>
        </a:p>
      </dsp:txBody>
      <dsp:txXfrm>
        <a:off x="3114245" y="503130"/>
        <a:ext cx="1169821" cy="356795"/>
      </dsp:txXfrm>
    </dsp:sp>
    <dsp:sp modelId="{3794990D-A397-4C24-8603-1266BA617382}">
      <dsp:nvSpPr>
        <dsp:cNvPr id="0" name=""/>
        <dsp:cNvSpPr/>
      </dsp:nvSpPr>
      <dsp:spPr>
        <a:xfrm>
          <a:off x="3114245" y="1006153"/>
          <a:ext cx="1169821" cy="356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维护人员</a:t>
          </a:r>
        </a:p>
      </dsp:txBody>
      <dsp:txXfrm>
        <a:off x="3114245" y="1006153"/>
        <a:ext cx="1169821" cy="356795"/>
      </dsp:txXfrm>
    </dsp:sp>
    <dsp:sp modelId="{9FB21707-9B33-4C57-8555-DAC8E6B03DAF}">
      <dsp:nvSpPr>
        <dsp:cNvPr id="0" name=""/>
        <dsp:cNvSpPr/>
      </dsp:nvSpPr>
      <dsp:spPr>
        <a:xfrm>
          <a:off x="1710460" y="251618"/>
          <a:ext cx="1169821" cy="356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权限</a:t>
          </a:r>
        </a:p>
      </dsp:txBody>
      <dsp:txXfrm>
        <a:off x="1710460" y="251618"/>
        <a:ext cx="1169821" cy="356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16B42-B19C-449B-9C76-7637AD1C310F}">
      <dsp:nvSpPr>
        <dsp:cNvPr id="0" name=""/>
        <dsp:cNvSpPr/>
      </dsp:nvSpPr>
      <dsp:spPr>
        <a:xfrm>
          <a:off x="3081044" y="2483438"/>
          <a:ext cx="2553032" cy="22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72"/>
              </a:lnTo>
              <a:lnTo>
                <a:pt x="2553032" y="110772"/>
              </a:lnTo>
              <a:lnTo>
                <a:pt x="2553032" y="2215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B4A76-2F30-430B-A2A1-22F0B82B5315}">
      <dsp:nvSpPr>
        <dsp:cNvPr id="0" name=""/>
        <dsp:cNvSpPr/>
      </dsp:nvSpPr>
      <dsp:spPr>
        <a:xfrm>
          <a:off x="3081044" y="2483438"/>
          <a:ext cx="1276516" cy="22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72"/>
              </a:lnTo>
              <a:lnTo>
                <a:pt x="1276516" y="110772"/>
              </a:lnTo>
              <a:lnTo>
                <a:pt x="1276516" y="2215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B4D96-BC7D-47F3-9894-F56D37A549A3}">
      <dsp:nvSpPr>
        <dsp:cNvPr id="0" name=""/>
        <dsp:cNvSpPr/>
      </dsp:nvSpPr>
      <dsp:spPr>
        <a:xfrm>
          <a:off x="3035325" y="2483438"/>
          <a:ext cx="91440" cy="2215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D4EE0-67AF-46C4-88E9-FD386855AC39}">
      <dsp:nvSpPr>
        <dsp:cNvPr id="0" name=""/>
        <dsp:cNvSpPr/>
      </dsp:nvSpPr>
      <dsp:spPr>
        <a:xfrm>
          <a:off x="1804528" y="2483438"/>
          <a:ext cx="1276516" cy="221544"/>
        </a:xfrm>
        <a:custGeom>
          <a:avLst/>
          <a:gdLst/>
          <a:ahLst/>
          <a:cxnLst/>
          <a:rect l="0" t="0" r="0" b="0"/>
          <a:pathLst>
            <a:path>
              <a:moveTo>
                <a:pt x="1276516" y="0"/>
              </a:moveTo>
              <a:lnTo>
                <a:pt x="1276516" y="110772"/>
              </a:lnTo>
              <a:lnTo>
                <a:pt x="0" y="110772"/>
              </a:lnTo>
              <a:lnTo>
                <a:pt x="0" y="2215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DBDB9-7E5F-4B11-B683-54D1D1849B0F}">
      <dsp:nvSpPr>
        <dsp:cNvPr id="0" name=""/>
        <dsp:cNvSpPr/>
      </dsp:nvSpPr>
      <dsp:spPr>
        <a:xfrm>
          <a:off x="528012" y="2483438"/>
          <a:ext cx="2553032" cy="221544"/>
        </a:xfrm>
        <a:custGeom>
          <a:avLst/>
          <a:gdLst/>
          <a:ahLst/>
          <a:cxnLst/>
          <a:rect l="0" t="0" r="0" b="0"/>
          <a:pathLst>
            <a:path>
              <a:moveTo>
                <a:pt x="2553032" y="0"/>
              </a:moveTo>
              <a:lnTo>
                <a:pt x="2553032" y="110772"/>
              </a:lnTo>
              <a:lnTo>
                <a:pt x="0" y="110772"/>
              </a:lnTo>
              <a:lnTo>
                <a:pt x="0" y="2215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AEB9E-B6ED-47A8-8DA1-2116B188CE9B}">
      <dsp:nvSpPr>
        <dsp:cNvPr id="0" name=""/>
        <dsp:cNvSpPr/>
      </dsp:nvSpPr>
      <dsp:spPr>
        <a:xfrm>
          <a:off x="2553558" y="1955952"/>
          <a:ext cx="1054972" cy="527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平台功能</a:t>
          </a:r>
        </a:p>
      </dsp:txBody>
      <dsp:txXfrm>
        <a:off x="2553558" y="1955952"/>
        <a:ext cx="1054972" cy="527486"/>
      </dsp:txXfrm>
    </dsp:sp>
    <dsp:sp modelId="{81978175-A064-4246-86F8-A8BFEFC816E7}">
      <dsp:nvSpPr>
        <dsp:cNvPr id="0" name=""/>
        <dsp:cNvSpPr/>
      </dsp:nvSpPr>
      <dsp:spPr>
        <a:xfrm>
          <a:off x="526" y="2704983"/>
          <a:ext cx="1054972" cy="527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登录注册</a:t>
          </a:r>
        </a:p>
      </dsp:txBody>
      <dsp:txXfrm>
        <a:off x="526" y="2704983"/>
        <a:ext cx="1054972" cy="527486"/>
      </dsp:txXfrm>
    </dsp:sp>
    <dsp:sp modelId="{7DB23986-5037-4C6A-A2E9-005C600D81EC}">
      <dsp:nvSpPr>
        <dsp:cNvPr id="0" name=""/>
        <dsp:cNvSpPr/>
      </dsp:nvSpPr>
      <dsp:spPr>
        <a:xfrm>
          <a:off x="1277042" y="2704983"/>
          <a:ext cx="1054972" cy="527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作物信息展示</a:t>
          </a:r>
        </a:p>
      </dsp:txBody>
      <dsp:txXfrm>
        <a:off x="1277042" y="2704983"/>
        <a:ext cx="1054972" cy="527486"/>
      </dsp:txXfrm>
    </dsp:sp>
    <dsp:sp modelId="{BABD4ADE-F143-4291-8789-5EB1D6D01A4A}">
      <dsp:nvSpPr>
        <dsp:cNvPr id="0" name=""/>
        <dsp:cNvSpPr/>
      </dsp:nvSpPr>
      <dsp:spPr>
        <a:xfrm>
          <a:off x="2553558" y="2704983"/>
          <a:ext cx="1054972" cy="527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用户日志</a:t>
          </a:r>
        </a:p>
      </dsp:txBody>
      <dsp:txXfrm>
        <a:off x="2553558" y="2704983"/>
        <a:ext cx="1054972" cy="527486"/>
      </dsp:txXfrm>
    </dsp:sp>
    <dsp:sp modelId="{5C299C20-C095-44B4-B91F-3AF0359B5064}">
      <dsp:nvSpPr>
        <dsp:cNvPr id="0" name=""/>
        <dsp:cNvSpPr/>
      </dsp:nvSpPr>
      <dsp:spPr>
        <a:xfrm>
          <a:off x="3830075" y="2704983"/>
          <a:ext cx="1054972" cy="527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用户权限</a:t>
          </a:r>
        </a:p>
      </dsp:txBody>
      <dsp:txXfrm>
        <a:off x="3830075" y="2704983"/>
        <a:ext cx="1054972" cy="527486"/>
      </dsp:txXfrm>
    </dsp:sp>
    <dsp:sp modelId="{12B4AF4D-C95A-4A62-9087-8F43086D0846}">
      <dsp:nvSpPr>
        <dsp:cNvPr id="0" name=""/>
        <dsp:cNvSpPr/>
      </dsp:nvSpPr>
      <dsp:spPr>
        <a:xfrm>
          <a:off x="5106591" y="2704983"/>
          <a:ext cx="1054972" cy="527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设备信息展示</a:t>
          </a:r>
        </a:p>
      </dsp:txBody>
      <dsp:txXfrm>
        <a:off x="5106591" y="2704983"/>
        <a:ext cx="1054972" cy="527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5" name="矩形 993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9114" b="-90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69925" y="2809284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69925" y="2110693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572592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868863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 userDrawn="1"/>
        </p:nvSpPr>
        <p:spPr>
          <a:xfrm>
            <a:off x="419099" y="400050"/>
            <a:ext cx="4666933" cy="6057900"/>
          </a:xfrm>
          <a:prstGeom prst="rect">
            <a:avLst/>
          </a:prstGeom>
          <a:blipFill>
            <a:blip r:embed="rId2"/>
            <a:srcRect/>
            <a:stretch>
              <a:fillRect l="-94155" r="-10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823690" y="2678302"/>
            <a:ext cx="4064389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5824527" y="3573654"/>
            <a:ext cx="4064389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3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矩形 2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9097" b="-909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2730237" y="2211668"/>
            <a:ext cx="4069557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2730237" y="4517902"/>
            <a:ext cx="4069557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730238" y="4221633"/>
            <a:ext cx="4069557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7796356" y="3759200"/>
            <a:ext cx="2195957" cy="2481262"/>
            <a:chOff x="7796357" y="3846286"/>
            <a:chExt cx="2118884" cy="2394176"/>
          </a:xfrm>
        </p:grpSpPr>
        <p:sp>
          <p:nvSpPr>
            <p:cNvPr id="45" name="文本框 44"/>
            <p:cNvSpPr txBox="1"/>
            <p:nvPr/>
          </p:nvSpPr>
          <p:spPr>
            <a:xfrm>
              <a:off x="7796357" y="3846286"/>
              <a:ext cx="1807947" cy="63910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1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THESIS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796357" y="4676137"/>
              <a:ext cx="2118884" cy="63910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1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DEFENSE</a:t>
              </a:r>
              <a:endParaRPr lang="zh-CN" altLang="en-US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796357" y="5505987"/>
              <a:ext cx="1376648" cy="63910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1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2020</a:t>
              </a:r>
              <a:endParaRPr lang="zh-CN" altLang="en-US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7796357" y="4580762"/>
              <a:ext cx="181193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796357" y="5410612"/>
              <a:ext cx="211888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796357" y="6240462"/>
              <a:ext cx="135152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标题 3"/>
          <p:cNvSpPr>
            <a:spLocks noGrp="1"/>
          </p:cNvSpPr>
          <p:nvPr>
            <p:ph type="ctrTitle"/>
          </p:nvPr>
        </p:nvSpPr>
        <p:spPr>
          <a:xfrm>
            <a:off x="1785620" y="3399790"/>
            <a:ext cx="5278755" cy="1397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dirty="0"/>
              <a:t>智慧农业物联网平台的</a:t>
            </a:r>
            <a:br>
              <a:rPr lang="en-US" altLang="zh-CN" dirty="0"/>
            </a:br>
            <a:r>
              <a:rPr lang="en-US" altLang="zh-CN" dirty="0"/>
              <a:t>数据可视化模块</a:t>
            </a:r>
            <a:br>
              <a:rPr lang="en-US" altLang="zh-CN" dirty="0"/>
            </a:br>
            <a:r>
              <a:rPr lang="en-US" altLang="zh-CN" dirty="0"/>
              <a:t>的设计与实现</a:t>
            </a:r>
          </a:p>
        </p:txBody>
      </p:sp>
      <p:sp>
        <p:nvSpPr>
          <p:cNvPr id="3" name="副标题 4"/>
          <p:cNvSpPr>
            <a:spLocks noGrp="1"/>
          </p:cNvSpPr>
          <p:nvPr/>
        </p:nvSpPr>
        <p:spPr>
          <a:xfrm>
            <a:off x="1904549" y="4871668"/>
            <a:ext cx="5160056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Harbin Institute of Technology</a:t>
            </a:r>
          </a:p>
        </p:txBody>
      </p:sp>
      <p:sp>
        <p:nvSpPr>
          <p:cNvPr id="5" name="文本占位符 5"/>
          <p:cNvSpPr>
            <a:spLocks noGrp="1"/>
          </p:cNvSpPr>
          <p:nvPr/>
        </p:nvSpPr>
        <p:spPr>
          <a:xfrm>
            <a:off x="5042287" y="5662309"/>
            <a:ext cx="2022088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1160300317    </a:t>
            </a:r>
            <a:r>
              <a:rPr lang="zh-CN" altLang="en-US" dirty="0"/>
              <a:t>程子钊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74263" y="6023009"/>
            <a:ext cx="1590342" cy="296271"/>
          </a:xfrm>
        </p:spPr>
        <p:txBody>
          <a:bodyPr/>
          <a:lstStyle/>
          <a:p>
            <a:pPr algn="r"/>
            <a:r>
              <a:rPr lang="zh-CN" altLang="en-US" dirty="0"/>
              <a:t>指导教师     王玲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E3EF9F-A305-427C-8B4A-1766ABBBA8FB}"/>
              </a:ext>
            </a:extLst>
          </p:cNvPr>
          <p:cNvSpPr txBox="1"/>
          <p:nvPr/>
        </p:nvSpPr>
        <p:spPr>
          <a:xfrm>
            <a:off x="5474263" y="5278016"/>
            <a:ext cx="15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 </a:t>
            </a:r>
            <a:r>
              <a:rPr lang="zh-CN" altLang="en-US" sz="1500" dirty="0">
                <a:solidFill>
                  <a:schemeClr val="bg1"/>
                </a:solidFill>
              </a:rPr>
              <a:t>物联网工程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E2F-0975-4333-8FCF-941E321B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b="0" dirty="0"/>
              <a:t>用户聚类算法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88B0B-A1AC-46B2-9E8A-8927FEB9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098" name="图片 7">
            <a:extLst>
              <a:ext uri="{FF2B5EF4-FFF2-40B4-BE49-F238E27FC236}">
                <a16:creationId xmlns:a16="http://schemas.microsoft.com/office/drawing/2014/main" id="{0EDB08BE-79AE-4317-A983-677E0C246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1794" r="1495" b="2744"/>
          <a:stretch>
            <a:fillRect/>
          </a:stretch>
        </p:blipFill>
        <p:spPr bwMode="auto">
          <a:xfrm>
            <a:off x="581812" y="1176615"/>
            <a:ext cx="2933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5">
            <a:extLst>
              <a:ext uri="{FF2B5EF4-FFF2-40B4-BE49-F238E27FC236}">
                <a16:creationId xmlns:a16="http://schemas.microsoft.com/office/drawing/2014/main" id="{B64F5E56-BBF1-45BF-B7F8-5ECFCD82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666" r="1500" b="3000"/>
          <a:stretch>
            <a:fillRect/>
          </a:stretch>
        </p:blipFill>
        <p:spPr bwMode="auto">
          <a:xfrm>
            <a:off x="3714041" y="1176615"/>
            <a:ext cx="294169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1">
            <a:extLst>
              <a:ext uri="{FF2B5EF4-FFF2-40B4-BE49-F238E27FC236}">
                <a16:creationId xmlns:a16="http://schemas.microsoft.com/office/drawing/2014/main" id="{08E1C6CF-F441-4E25-9043-CD0F92EF9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1608" r="1569" b="2547"/>
          <a:stretch>
            <a:fillRect/>
          </a:stretch>
        </p:blipFill>
        <p:spPr bwMode="auto">
          <a:xfrm>
            <a:off x="581812" y="3428999"/>
            <a:ext cx="2933700" cy="219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9">
            <a:extLst>
              <a:ext uri="{FF2B5EF4-FFF2-40B4-BE49-F238E27FC236}">
                <a16:creationId xmlns:a16="http://schemas.microsoft.com/office/drawing/2014/main" id="{5910C172-FEF9-49D4-963E-4EB87454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t="2077" r="1631" b="2966"/>
          <a:stretch>
            <a:fillRect/>
          </a:stretch>
        </p:blipFill>
        <p:spPr bwMode="auto">
          <a:xfrm>
            <a:off x="3714040" y="3428999"/>
            <a:ext cx="2947307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2">
            <a:extLst>
              <a:ext uri="{FF2B5EF4-FFF2-40B4-BE49-F238E27FC236}">
                <a16:creationId xmlns:a16="http://schemas.microsoft.com/office/drawing/2014/main" id="{10FEDDD4-3CAE-4555-B9E7-833F48FD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1604" r="11382" b="945"/>
          <a:stretch>
            <a:fillRect/>
          </a:stretch>
        </p:blipFill>
        <p:spPr bwMode="auto">
          <a:xfrm>
            <a:off x="7945515" y="1900602"/>
            <a:ext cx="3337958" cy="289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3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00" b="0" dirty="0">
                <a:sym typeface="+mn-ea"/>
              </a:rPr>
              <a:t>总结</a:t>
            </a:r>
            <a:endParaRPr lang="en-US" altLang="zh-CN" sz="2600" b="0" dirty="0">
              <a:sym typeface="+mn-ea"/>
            </a:endParaRPr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1000" y="1143496"/>
            <a:ext cx="10979049" cy="5714504"/>
            <a:chOff x="1011000" y="1143496"/>
            <a:chExt cx="10979049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íšlíďe"/>
            <p:cNvSpPr/>
            <p:nvPr/>
          </p:nvSpPr>
          <p:spPr bwMode="auto">
            <a:xfrm>
              <a:off x="1011000" y="3593806"/>
              <a:ext cx="7064999" cy="81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altLang="zh-CN" sz="1100" dirty="0"/>
            </a:p>
          </p:txBody>
        </p:sp>
        <p:sp>
          <p:nvSpPr>
            <p:cNvPr id="14" name="íṣḻíḋe"/>
            <p:cNvSpPr/>
            <p:nvPr/>
          </p:nvSpPr>
          <p:spPr bwMode="auto">
            <a:xfrm>
              <a:off x="1011000" y="5333699"/>
              <a:ext cx="7064999" cy="81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zh-CN" altLang="en-US" sz="11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767AC50-01E4-4A76-B49A-0FC7DEFEE5DB}"/>
              </a:ext>
            </a:extLst>
          </p:cNvPr>
          <p:cNvSpPr txBox="1"/>
          <p:nvPr/>
        </p:nvSpPr>
        <p:spPr>
          <a:xfrm>
            <a:off x="669924" y="1292041"/>
            <a:ext cx="207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完成了如下工作：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98CD11-43B8-4BD3-99FA-9642EE857C04}"/>
              </a:ext>
            </a:extLst>
          </p:cNvPr>
          <p:cNvSpPr txBox="1"/>
          <p:nvPr/>
        </p:nvSpPr>
        <p:spPr>
          <a:xfrm>
            <a:off x="669924" y="1853665"/>
            <a:ext cx="7177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分析平台需求后，完成了对平台的整体设计。同时采用分层的思想，在系统和功能层面对项目进行划分，确定了工作范围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D74B3A-C440-4A0A-A043-9B30DB04852F}"/>
              </a:ext>
            </a:extLst>
          </p:cNvPr>
          <p:cNvSpPr txBox="1"/>
          <p:nvPr/>
        </p:nvSpPr>
        <p:spPr>
          <a:xfrm>
            <a:off x="669924" y="2727244"/>
            <a:ext cx="696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以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为基础，采用</a:t>
            </a:r>
            <a:r>
              <a:rPr lang="en-US" altLang="zh-CN" sz="2000" dirty="0" err="1"/>
              <a:t>layui</a:t>
            </a:r>
            <a:r>
              <a:rPr lang="zh-CN" altLang="en-US" sz="2000" dirty="0"/>
              <a:t>框架，完成了对平台各功能模块的开发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B98745-5A55-4A76-94F9-DBB29D5AF79F}"/>
              </a:ext>
            </a:extLst>
          </p:cNvPr>
          <p:cNvSpPr txBox="1"/>
          <p:nvPr/>
        </p:nvSpPr>
        <p:spPr>
          <a:xfrm>
            <a:off x="669924" y="3593806"/>
            <a:ext cx="717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对平台的依赖程度问题提出了用户聚类算法，并就参数对算法的影响进行了分析。最后提出了更为直观的结果展示方案，以供参考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74C9AE-CCE6-46E8-8584-35968AFEAA62}"/>
              </a:ext>
            </a:extLst>
          </p:cNvPr>
          <p:cNvSpPr txBox="1"/>
          <p:nvPr/>
        </p:nvSpPr>
        <p:spPr>
          <a:xfrm>
            <a:off x="669924" y="4768145"/>
            <a:ext cx="7064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完成了对平台的功能测试。经验证，平台状态良好，达到了预期目标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101643" y="4412055"/>
            <a:ext cx="3970416" cy="172522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标题 4"/>
          <p:cNvSpPr>
            <a:spLocks noGrp="1"/>
          </p:cNvSpPr>
          <p:nvPr>
            <p:ph type="ctrTitle"/>
          </p:nvPr>
        </p:nvSpPr>
        <p:spPr>
          <a:xfrm>
            <a:off x="1097061" y="4533450"/>
            <a:ext cx="5426075" cy="1366520"/>
          </a:xfrm>
        </p:spPr>
        <p:txBody>
          <a:bodyPr/>
          <a:lstStyle/>
          <a:p>
            <a:pPr algn="r"/>
            <a:r>
              <a:rPr lang="en-US" altLang="zh-CN" sz="2000" dirty="0"/>
              <a:t>Harbin Institute of Technology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 </a:t>
            </a:r>
            <a:endParaRPr lang="zh-CN" altLang="en-US" b="0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106583" y="5561914"/>
            <a:ext cx="5426076" cy="296271"/>
          </a:xfrm>
        </p:spPr>
        <p:txBody>
          <a:bodyPr/>
          <a:lstStyle/>
          <a:p>
            <a:pPr algn="r"/>
            <a:r>
              <a:rPr lang="en-US" altLang="zh-CN" dirty="0"/>
              <a:t>1160300317    </a:t>
            </a:r>
            <a:r>
              <a:rPr lang="zh-CN" altLang="en-US" dirty="0"/>
              <a:t>程子钊</a:t>
            </a:r>
          </a:p>
        </p:txBody>
      </p:sp>
      <p:sp>
        <p:nvSpPr>
          <p:cNvPr id="8" name="文本占位符 6"/>
          <p:cNvSpPr>
            <a:spLocks noGrp="1"/>
          </p:cNvSpPr>
          <p:nvPr/>
        </p:nvSpPr>
        <p:spPr>
          <a:xfrm>
            <a:off x="1089767" y="6073928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125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June</a:t>
            </a:r>
            <a:r>
              <a:rPr lang="zh-CN" altLang="en-US" dirty="0"/>
              <a:t>，</a:t>
            </a:r>
            <a:r>
              <a:rPr lang="en-US" altLang="zh-CN" dirty="0"/>
              <a:t>2020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BD927672-4ACB-4EEA-A027-F8BF8B6DAF56}"/>
              </a:ext>
            </a:extLst>
          </p:cNvPr>
          <p:cNvSpPr txBox="1">
            <a:spLocks/>
          </p:cNvSpPr>
          <p:nvPr/>
        </p:nvSpPr>
        <p:spPr>
          <a:xfrm>
            <a:off x="1087538" y="5800528"/>
            <a:ext cx="5426076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25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指导教师   王玲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00" b="0" dirty="0">
                <a:sym typeface="+mn-ea"/>
              </a:rPr>
              <a:t>项目背景及研究意义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52C3C1-3FAE-4FA5-9462-4F4F7692FCD3}"/>
              </a:ext>
            </a:extLst>
          </p:cNvPr>
          <p:cNvSpPr txBox="1"/>
          <p:nvPr/>
        </p:nvSpPr>
        <p:spPr>
          <a:xfrm>
            <a:off x="739776" y="1339290"/>
            <a:ext cx="4471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在现阶段，我国虽为农业大国，但并非农业强国，仍以传统的耕种模式为主。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但该模式大多依赖农民的经验和感觉进行生产，在资源、效率以及食品安全等方面存在着诸多问题，已经越来越不能满足国家的需要。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6BCD73-D331-4FA0-A6DC-DD40A7E01ECC}"/>
              </a:ext>
            </a:extLst>
          </p:cNvPr>
          <p:cNvSpPr txBox="1"/>
          <p:nvPr/>
        </p:nvSpPr>
        <p:spPr>
          <a:xfrm>
            <a:off x="739776" y="3487384"/>
            <a:ext cx="447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智慧农业是更为先进的农业生产模式。在该模式下，物联网、云计算、大数据等技术与传统农业相结合，加快了农业的发展，为解决上述问题提供了新思路。而智慧农业平台实现了这些技术融合与应用，是该领域的重要成果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D1787E-041D-47BD-B276-57C3248D7850}"/>
              </a:ext>
            </a:extLst>
          </p:cNvPr>
          <p:cNvSpPr txBox="1"/>
          <p:nvPr/>
        </p:nvSpPr>
        <p:spPr>
          <a:xfrm>
            <a:off x="5996525" y="1484292"/>
            <a:ext cx="4243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智慧农业平台拥有明显的优势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B84F5A5-8E63-4623-89C6-632CCBC9E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963347"/>
              </p:ext>
            </p:extLst>
          </p:nvPr>
        </p:nvGraphicFramePr>
        <p:xfrm>
          <a:off x="5734975" y="2049196"/>
          <a:ext cx="5974670" cy="2018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4660348-5ED3-408D-9804-F707C529659E}"/>
              </a:ext>
            </a:extLst>
          </p:cNvPr>
          <p:cNvSpPr txBox="1"/>
          <p:nvPr/>
        </p:nvSpPr>
        <p:spPr>
          <a:xfrm>
            <a:off x="5996525" y="4149104"/>
            <a:ext cx="574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智农平台有着重要的研究意义与实现价值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BC41D-F870-405D-B65F-FC5C63C6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b="0" dirty="0"/>
              <a:t>研究现状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95466-ADE9-4087-9878-DA0212C0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ï$ḷïdè">
            <a:extLst>
              <a:ext uri="{FF2B5EF4-FFF2-40B4-BE49-F238E27FC236}">
                <a16:creationId xmlns:a16="http://schemas.microsoft.com/office/drawing/2014/main" id="{4CAD5F22-F2D0-42C0-866E-77906AEE07CA}"/>
              </a:ext>
            </a:extLst>
          </p:cNvPr>
          <p:cNvSpPr/>
          <p:nvPr/>
        </p:nvSpPr>
        <p:spPr>
          <a:xfrm>
            <a:off x="1542752" y="1689751"/>
            <a:ext cx="8835244" cy="565178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pPr algn="l"/>
            <a:r>
              <a:rPr lang="zh-CN" altLang="en-US" sz="1600" b="1" dirty="0">
                <a:solidFill>
                  <a:schemeClr val="bg1"/>
                </a:solidFill>
              </a:rPr>
              <a:t>数据降噪：以</a:t>
            </a:r>
            <a:r>
              <a:rPr lang="en-US" altLang="zh-CN" sz="1600" b="1" dirty="0">
                <a:solidFill>
                  <a:schemeClr val="bg1"/>
                </a:solidFill>
              </a:rPr>
              <a:t>k</a:t>
            </a:r>
            <a:r>
              <a:rPr lang="zh-CN" altLang="en-US" sz="1600" b="1" dirty="0">
                <a:solidFill>
                  <a:schemeClr val="bg1"/>
                </a:solidFill>
              </a:rPr>
              <a:t>均值算法为基础，提出了基于最远优先的</a:t>
            </a:r>
            <a:r>
              <a:rPr lang="en-US" altLang="zh-CN" sz="1600" b="1" dirty="0">
                <a:solidFill>
                  <a:schemeClr val="bg1"/>
                </a:solidFill>
              </a:rPr>
              <a:t>FPKM</a:t>
            </a:r>
            <a:r>
              <a:rPr lang="zh-CN" altLang="en-US" sz="1600" b="1" dirty="0">
                <a:solidFill>
                  <a:schemeClr val="bg1"/>
                </a:solidFill>
              </a:rPr>
              <a:t>算法，提高聚类速度和效果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1" name="îşḻîḑê">
            <a:extLst>
              <a:ext uri="{FF2B5EF4-FFF2-40B4-BE49-F238E27FC236}">
                <a16:creationId xmlns:a16="http://schemas.microsoft.com/office/drawing/2014/main" id="{B7B4AA4F-C971-45CA-BE82-E0AE72AF78E3}"/>
              </a:ext>
            </a:extLst>
          </p:cNvPr>
          <p:cNvSpPr/>
          <p:nvPr/>
        </p:nvSpPr>
        <p:spPr bwMode="auto">
          <a:xfrm>
            <a:off x="770378" y="1696095"/>
            <a:ext cx="587905" cy="56027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  <a:round/>
          </a:ln>
        </p:spPr>
        <p:txBody>
          <a:bodyPr vert="horz" wrap="none" lIns="90000" tIns="46800" rIns="90000" bIns="46800" anchor="ctr" anchorCtr="1" compatLnSpc="1">
            <a:normAutofit fontScale="92500" lnSpcReduction="1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12" name="ïṥļîḍê">
            <a:extLst>
              <a:ext uri="{FF2B5EF4-FFF2-40B4-BE49-F238E27FC236}">
                <a16:creationId xmlns:a16="http://schemas.microsoft.com/office/drawing/2014/main" id="{70EA2E50-A615-40E2-90E5-9DFA2BE39F97}"/>
              </a:ext>
            </a:extLst>
          </p:cNvPr>
          <p:cNvSpPr/>
          <p:nvPr/>
        </p:nvSpPr>
        <p:spPr>
          <a:xfrm>
            <a:off x="1542752" y="2565647"/>
            <a:ext cx="8835244" cy="565178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pPr algn="l"/>
            <a:r>
              <a:rPr lang="zh-CN" altLang="en-US" sz="1600" b="1" dirty="0">
                <a:solidFill>
                  <a:schemeClr val="bg1"/>
                </a:solidFill>
              </a:rPr>
              <a:t>产量预测：使用遗传算法优化的</a:t>
            </a:r>
            <a:r>
              <a:rPr lang="en-US" altLang="zh-CN" sz="1600" b="1" dirty="0">
                <a:solidFill>
                  <a:schemeClr val="bg1"/>
                </a:solidFill>
              </a:rPr>
              <a:t>BP</a:t>
            </a:r>
            <a:r>
              <a:rPr lang="zh-CN" altLang="en-US" sz="1600" b="1" dirty="0">
                <a:solidFill>
                  <a:schemeClr val="bg1"/>
                </a:solidFill>
              </a:rPr>
              <a:t>神经网络对作物建模，提高收敛速度和预测精度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3" name="ïṡḻidè">
            <a:extLst>
              <a:ext uri="{FF2B5EF4-FFF2-40B4-BE49-F238E27FC236}">
                <a16:creationId xmlns:a16="http://schemas.microsoft.com/office/drawing/2014/main" id="{82B5F829-9486-437F-8592-7DA644116746}"/>
              </a:ext>
            </a:extLst>
          </p:cNvPr>
          <p:cNvSpPr/>
          <p:nvPr/>
        </p:nvSpPr>
        <p:spPr bwMode="auto">
          <a:xfrm>
            <a:off x="770733" y="2570546"/>
            <a:ext cx="587550" cy="56027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alpha val="40000"/>
              </a:schemeClr>
            </a:solidFill>
            <a:round/>
          </a:ln>
        </p:spPr>
        <p:txBody>
          <a:bodyPr vert="horz" wrap="none" lIns="90000" tIns="46800" rIns="90000" bIns="46800" anchor="ctr" anchorCtr="1" compatLnSpc="1">
            <a:normAutofit fontScale="92500" lnSpcReduction="1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4" name="ïṡḻidè">
            <a:extLst>
              <a:ext uri="{FF2B5EF4-FFF2-40B4-BE49-F238E27FC236}">
                <a16:creationId xmlns:a16="http://schemas.microsoft.com/office/drawing/2014/main" id="{F4EB2AC3-6265-4576-A26B-DF52B80847BA}"/>
              </a:ext>
            </a:extLst>
          </p:cNvPr>
          <p:cNvSpPr/>
          <p:nvPr/>
        </p:nvSpPr>
        <p:spPr bwMode="auto">
          <a:xfrm>
            <a:off x="770378" y="3394726"/>
            <a:ext cx="587550" cy="56027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alpha val="40000"/>
              </a:schemeClr>
            </a:solidFill>
            <a:round/>
          </a:ln>
        </p:spPr>
        <p:txBody>
          <a:bodyPr vert="horz" wrap="none" lIns="90000" tIns="46800" rIns="90000" bIns="46800" anchor="ctr" anchorCtr="1" compatLnSpc="1">
            <a:normAutofit fontScale="92500" lnSpcReduction="1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15" name="ïṡḻidè">
            <a:extLst>
              <a:ext uri="{FF2B5EF4-FFF2-40B4-BE49-F238E27FC236}">
                <a16:creationId xmlns:a16="http://schemas.microsoft.com/office/drawing/2014/main" id="{7FED5427-4A45-43AA-9030-DD8A753DB431}"/>
              </a:ext>
            </a:extLst>
          </p:cNvPr>
          <p:cNvSpPr/>
          <p:nvPr/>
        </p:nvSpPr>
        <p:spPr bwMode="auto">
          <a:xfrm>
            <a:off x="770378" y="4218904"/>
            <a:ext cx="587550" cy="56027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alpha val="40000"/>
              </a:schemeClr>
            </a:solidFill>
            <a:round/>
          </a:ln>
        </p:spPr>
        <p:txBody>
          <a:bodyPr vert="horz" wrap="none" lIns="90000" tIns="46800" rIns="90000" bIns="46800" anchor="ctr" anchorCtr="1" compatLnSpc="1">
            <a:normAutofit fontScale="92500" lnSpcReduction="1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6" name="ïṥļîḍê">
            <a:extLst>
              <a:ext uri="{FF2B5EF4-FFF2-40B4-BE49-F238E27FC236}">
                <a16:creationId xmlns:a16="http://schemas.microsoft.com/office/drawing/2014/main" id="{1288DD5F-8C61-4E49-AD67-A80576D51372}"/>
              </a:ext>
            </a:extLst>
          </p:cNvPr>
          <p:cNvSpPr/>
          <p:nvPr/>
        </p:nvSpPr>
        <p:spPr>
          <a:xfrm>
            <a:off x="1542752" y="3394726"/>
            <a:ext cx="8835244" cy="560278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产品安全：使用食品溯源系统，完成对农产品的质量跟踪、溯源和可视化管理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7" name="ïṥļîḍê">
            <a:extLst>
              <a:ext uri="{FF2B5EF4-FFF2-40B4-BE49-F238E27FC236}">
                <a16:creationId xmlns:a16="http://schemas.microsoft.com/office/drawing/2014/main" id="{1069C348-A774-468D-84C9-3DB43169CCCC}"/>
              </a:ext>
            </a:extLst>
          </p:cNvPr>
          <p:cNvSpPr/>
          <p:nvPr/>
        </p:nvSpPr>
        <p:spPr>
          <a:xfrm>
            <a:off x="1542752" y="4218905"/>
            <a:ext cx="8835244" cy="560276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土壤灌溉：智能农业灌溉系统，结合无线传感、自动控制等技术，灌水利用系数由</a:t>
            </a:r>
            <a:r>
              <a:rPr lang="en-US" altLang="zh-CN" sz="1600" b="1" dirty="0">
                <a:solidFill>
                  <a:schemeClr val="bg1"/>
                </a:solidFill>
              </a:rPr>
              <a:t>0.6</a:t>
            </a:r>
            <a:r>
              <a:rPr lang="zh-CN" altLang="en-US" sz="1600" b="1" dirty="0">
                <a:solidFill>
                  <a:schemeClr val="bg1"/>
                </a:solidFill>
              </a:rPr>
              <a:t>提升至</a:t>
            </a:r>
            <a:r>
              <a:rPr lang="en-US" altLang="zh-CN" sz="1600" b="1" dirty="0">
                <a:solidFill>
                  <a:schemeClr val="bg1"/>
                </a:solidFill>
              </a:rPr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6317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00" b="0" dirty="0">
                <a:sym typeface="+mn-ea"/>
              </a:rPr>
              <a:t>需求分析</a:t>
            </a:r>
            <a:endParaRPr lang="zh-CN" altLang="en-US" sz="26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A93740-8BD8-4D4B-BF41-B106C1039E07}"/>
              </a:ext>
            </a:extLst>
          </p:cNvPr>
          <p:cNvSpPr txBox="1"/>
          <p:nvPr/>
        </p:nvSpPr>
        <p:spPr>
          <a:xfrm>
            <a:off x="2236679" y="1535221"/>
            <a:ext cx="1216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平台用户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635EBD-B4D4-4F51-8DF4-3582B46FA3FD}"/>
              </a:ext>
            </a:extLst>
          </p:cNvPr>
          <p:cNvSpPr txBox="1"/>
          <p:nvPr/>
        </p:nvSpPr>
        <p:spPr>
          <a:xfrm>
            <a:off x="8029357" y="1535221"/>
            <a:ext cx="1216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平台功能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0A4335C-DFB3-49E5-8EB7-1249521A3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042561"/>
              </p:ext>
            </p:extLst>
          </p:nvPr>
        </p:nvGraphicFramePr>
        <p:xfrm>
          <a:off x="549429" y="2767412"/>
          <a:ext cx="4590742" cy="136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BC07B5A-B116-44A2-9AC3-65E39851F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860001"/>
              </p:ext>
            </p:extLst>
          </p:nvPr>
        </p:nvGraphicFramePr>
        <p:xfrm>
          <a:off x="5556432" y="834789"/>
          <a:ext cx="6162090" cy="5188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00" b="0" dirty="0"/>
              <a:t>整体设计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102C70-1B2E-401B-8D31-F0C41DBC2517}"/>
              </a:ext>
            </a:extLst>
          </p:cNvPr>
          <p:cNvSpPr txBox="1"/>
          <p:nvPr/>
        </p:nvSpPr>
        <p:spPr>
          <a:xfrm>
            <a:off x="564416" y="1287262"/>
            <a:ext cx="553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对平台的需求进行分析，得到平台的系统层次图</a:t>
            </a:r>
          </a:p>
        </p:txBody>
      </p:sp>
      <p:pic>
        <p:nvPicPr>
          <p:cNvPr id="1026" name="图片 4">
            <a:extLst>
              <a:ext uri="{FF2B5EF4-FFF2-40B4-BE49-F238E27FC236}">
                <a16:creationId xmlns:a16="http://schemas.microsoft.com/office/drawing/2014/main" id="{6D98C355-6A05-4DD0-A754-C41AEB15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1926" r="1614" b="1692"/>
          <a:stretch>
            <a:fillRect/>
          </a:stretch>
        </p:blipFill>
        <p:spPr bwMode="auto">
          <a:xfrm>
            <a:off x="3093044" y="2015047"/>
            <a:ext cx="6004322" cy="40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00" b="0" dirty="0"/>
              <a:t>整体设计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5" y="5388610"/>
            <a:ext cx="899160" cy="4800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D6F724-4964-421F-BAB6-FFC34F358E9B}"/>
              </a:ext>
            </a:extLst>
          </p:cNvPr>
          <p:cNvSpPr txBox="1"/>
          <p:nvPr/>
        </p:nvSpPr>
        <p:spPr>
          <a:xfrm>
            <a:off x="669924" y="1278384"/>
            <a:ext cx="434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在功能上，得到平台的功能结构图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0FBD8A-7118-4CFE-9152-D478CF0F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03" y="1928178"/>
            <a:ext cx="10175594" cy="462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00" b="0" dirty="0">
                <a:sym typeface="+mn-ea"/>
              </a:rPr>
              <a:t>具体设计与实现（项目演示）</a:t>
            </a:r>
            <a:endParaRPr lang="zh-CN" altLang="en-US" sz="2600" dirty="0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3DE43ADE-61BD-47D9-BC5F-74432B52E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" r="2986" b="2638"/>
          <a:stretch>
            <a:fillRect/>
          </a:stretch>
        </p:blipFill>
        <p:spPr bwMode="auto">
          <a:xfrm>
            <a:off x="306603" y="2232193"/>
            <a:ext cx="4902358" cy="32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490F81-449E-4982-94B5-6F61D50372C8}"/>
              </a:ext>
            </a:extLst>
          </p:cNvPr>
          <p:cNvSpPr txBox="1"/>
          <p:nvPr/>
        </p:nvSpPr>
        <p:spPr>
          <a:xfrm>
            <a:off x="857961" y="1417172"/>
            <a:ext cx="41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CSS</a:t>
            </a:r>
            <a:r>
              <a:rPr lang="zh-CN" altLang="en-US" sz="2000" dirty="0"/>
              <a:t>、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为基础，采用</a:t>
            </a:r>
            <a:r>
              <a:rPr lang="en-US" altLang="zh-CN" sz="2000" dirty="0"/>
              <a:t>MVC</a:t>
            </a:r>
            <a:r>
              <a:rPr lang="zh-CN" altLang="en-US" sz="2000" dirty="0"/>
              <a:t>的设计模式完成开发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E42787-5235-4588-86E0-3F385481F42F}"/>
              </a:ext>
            </a:extLst>
          </p:cNvPr>
          <p:cNvSpPr txBox="1"/>
          <p:nvPr/>
        </p:nvSpPr>
        <p:spPr>
          <a:xfrm>
            <a:off x="6906827" y="3098307"/>
            <a:ext cx="371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平台端口号：</a:t>
            </a:r>
            <a:r>
              <a:rPr lang="en-US" altLang="zh-CN" sz="2000" dirty="0"/>
              <a:t>192.144.231.225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4EEF65-DFAD-4890-A41A-CB8246EF4608}"/>
              </a:ext>
            </a:extLst>
          </p:cNvPr>
          <p:cNvSpPr txBox="1"/>
          <p:nvPr/>
        </p:nvSpPr>
        <p:spPr>
          <a:xfrm>
            <a:off x="6906827" y="1417172"/>
            <a:ext cx="3471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平台的开发过程中使用了</a:t>
            </a:r>
            <a:r>
              <a:rPr lang="en-US" altLang="zh-CN" sz="2000" dirty="0"/>
              <a:t>layui</a:t>
            </a:r>
            <a:r>
              <a:rPr lang="zh-CN" altLang="en-US" sz="2000" dirty="0"/>
              <a:t>框架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E2F-0975-4333-8FCF-941E321B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b="0" dirty="0"/>
              <a:t>用户聚类算法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88B0B-A1AC-46B2-9E8A-8927FEB9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074" name="图片 7">
            <a:extLst>
              <a:ext uri="{FF2B5EF4-FFF2-40B4-BE49-F238E27FC236}">
                <a16:creationId xmlns:a16="http://schemas.microsoft.com/office/drawing/2014/main" id="{71231D1F-A274-4A94-B616-815F1DBED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7"/>
          <a:stretch>
            <a:fillRect/>
          </a:stretch>
        </p:blipFill>
        <p:spPr bwMode="auto">
          <a:xfrm>
            <a:off x="6211410" y="1642369"/>
            <a:ext cx="4394508" cy="429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CED976-E901-492F-B71E-415BFC965506}"/>
              </a:ext>
            </a:extLst>
          </p:cNvPr>
          <p:cNvSpPr txBox="1"/>
          <p:nvPr/>
        </p:nvSpPr>
        <p:spPr>
          <a:xfrm>
            <a:off x="1790269" y="2683551"/>
            <a:ext cx="2870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</a:t>
            </a:r>
            <a:r>
              <a:rPr lang="zh-CN" altLang="en-US" sz="2000" dirty="0"/>
              <a:t>基于</a:t>
            </a:r>
            <a:r>
              <a:rPr lang="en-US" altLang="zh-CN" sz="2000" dirty="0" err="1"/>
              <a:t>Kmeans</a:t>
            </a:r>
            <a:r>
              <a:rPr lang="zh-CN" altLang="en-US" sz="2000" dirty="0"/>
              <a:t>算法，根据用户对平台的使用时长和频率对用户进行聚类，了解用户对平台的依赖程度，实现对平台的进一步改进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26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81B4D-1E75-40E4-8A58-92E9A2A6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b="0" dirty="0"/>
              <a:t>用户聚类算法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528EA-9EED-4F99-8E5C-D0A1E7A2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F2BF26-4929-4FE7-AA13-AC649430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6" y="1890040"/>
            <a:ext cx="5141149" cy="2650077"/>
          </a:xfrm>
          <a:prstGeom prst="rect">
            <a:avLst/>
          </a:prstGeom>
        </p:spPr>
      </p:pic>
      <p:pic>
        <p:nvPicPr>
          <p:cNvPr id="1026" name="Picture">
            <a:extLst>
              <a:ext uri="{FF2B5EF4-FFF2-40B4-BE49-F238E27FC236}">
                <a16:creationId xmlns:a16="http://schemas.microsoft.com/office/drawing/2014/main" id="{FD51FA93-C4CE-40E6-9770-B20CF955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08" y="1852220"/>
            <a:ext cx="2531421" cy="67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">
            <a:extLst>
              <a:ext uri="{FF2B5EF4-FFF2-40B4-BE49-F238E27FC236}">
                <a16:creationId xmlns:a16="http://schemas.microsoft.com/office/drawing/2014/main" id="{1B7A67AA-4E08-4FC0-891E-482D7ED1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71" y="3215079"/>
            <a:ext cx="1836435" cy="49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">
            <a:extLst>
              <a:ext uri="{FF2B5EF4-FFF2-40B4-BE49-F238E27FC236}">
                <a16:creationId xmlns:a16="http://schemas.microsoft.com/office/drawing/2014/main" id="{B935957F-3EEA-4356-A31E-7E1E12BB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88" y="4584629"/>
            <a:ext cx="2230399" cy="67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C45925-AD0E-4E8A-9A46-C284EA34152A}"/>
              </a:ext>
            </a:extLst>
          </p:cNvPr>
          <p:cNvSpPr txBox="1"/>
          <p:nvPr/>
        </p:nvSpPr>
        <p:spPr>
          <a:xfrm>
            <a:off x="7039174" y="1387689"/>
            <a:ext cx="29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：根据欧氏距离分配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A41250-D709-4894-943A-4B61BB001A4E}"/>
              </a:ext>
            </a:extLst>
          </p:cNvPr>
          <p:cNvSpPr txBox="1"/>
          <p:nvPr/>
        </p:nvSpPr>
        <p:spPr>
          <a:xfrm>
            <a:off x="7039174" y="2729739"/>
            <a:ext cx="27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：各簇新质点计算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66ED67-751F-44AE-A3BF-6AAABC66BEBA}"/>
              </a:ext>
            </a:extLst>
          </p:cNvPr>
          <p:cNvSpPr txBox="1"/>
          <p:nvPr/>
        </p:nvSpPr>
        <p:spPr>
          <a:xfrm>
            <a:off x="7047753" y="4046164"/>
            <a:ext cx="29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：判断质心是否改变</a:t>
            </a:r>
          </a:p>
        </p:txBody>
      </p:sp>
    </p:spTree>
    <p:extLst>
      <p:ext uri="{BB962C8B-B14F-4D97-AF65-F5344CB8AC3E}">
        <p14:creationId xmlns:p14="http://schemas.microsoft.com/office/powerpoint/2010/main" val="1991079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b3b4b912-40c6-4751-875d-cd95eb09fb5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3D2B"/>
      </a:accent1>
      <a:accent2>
        <a:srgbClr val="3E4349"/>
      </a:accent2>
      <a:accent3>
        <a:srgbClr val="7C593D"/>
      </a:accent3>
      <a:accent4>
        <a:srgbClr val="835E59"/>
      </a:accent4>
      <a:accent5>
        <a:srgbClr val="686868"/>
      </a:accent5>
      <a:accent6>
        <a:srgbClr val="605250"/>
      </a:accent6>
      <a:hlink>
        <a:srgbClr val="0D4B9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C03D2B"/>
    </a:accent1>
    <a:accent2>
      <a:srgbClr val="3E4349"/>
    </a:accent2>
    <a:accent3>
      <a:srgbClr val="7C593D"/>
    </a:accent3>
    <a:accent4>
      <a:srgbClr val="835E59"/>
    </a:accent4>
    <a:accent5>
      <a:srgbClr val="686868"/>
    </a:accent5>
    <a:accent6>
      <a:srgbClr val="605250"/>
    </a:accent6>
    <a:hlink>
      <a:srgbClr val="0D4B9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C03D2B"/>
    </a:accent1>
    <a:accent2>
      <a:srgbClr val="3E4349"/>
    </a:accent2>
    <a:accent3>
      <a:srgbClr val="7C593D"/>
    </a:accent3>
    <a:accent4>
      <a:srgbClr val="835E59"/>
    </a:accent4>
    <a:accent5>
      <a:srgbClr val="686868"/>
    </a:accent5>
    <a:accent6>
      <a:srgbClr val="605250"/>
    </a:accent6>
    <a:hlink>
      <a:srgbClr val="0D4B9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611</TotalTime>
  <Words>609</Words>
  <Application>Microsoft Office PowerPoint</Application>
  <PresentationFormat>宽屏</PresentationFormat>
  <Paragraphs>72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Impact</vt:lpstr>
      <vt:lpstr>主题5</vt:lpstr>
      <vt:lpstr>智慧农业物联网平台的 数据可视化模块 的设计与实现</vt:lpstr>
      <vt:lpstr>项目背景及研究意义</vt:lpstr>
      <vt:lpstr>研究现状</vt:lpstr>
      <vt:lpstr>需求分析</vt:lpstr>
      <vt:lpstr>整体设计</vt:lpstr>
      <vt:lpstr>整体设计</vt:lpstr>
      <vt:lpstr>具体设计与实现（项目演示）</vt:lpstr>
      <vt:lpstr>用户聚类算法</vt:lpstr>
      <vt:lpstr>用户聚类算法</vt:lpstr>
      <vt:lpstr>用户聚类算法</vt:lpstr>
      <vt:lpstr>总结</vt:lpstr>
      <vt:lpstr>Harbin Institute of Technology 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cheng zizhao</cp:lastModifiedBy>
  <cp:revision>209</cp:revision>
  <cp:lastPrinted>2017-11-14T16:00:00Z</cp:lastPrinted>
  <dcterms:created xsi:type="dcterms:W3CDTF">2017-11-14T16:00:00Z</dcterms:created>
  <dcterms:modified xsi:type="dcterms:W3CDTF">2020-06-12T00:11:15Z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2018-09-05T07:20:29.9985584Z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2052-11.1.0.9513</vt:lpwstr>
  </property>
</Properties>
</file>