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4"/>
    <p:sldMasterId id="2147483674" r:id="rId5"/>
    <p:sldMasterId id="2147483648" r:id="rId6"/>
  </p:sldMasterIdLst>
  <p:notesMasterIdLst>
    <p:notesMasterId r:id="rId17"/>
  </p:notesMasterIdLst>
  <p:sldIdLst>
    <p:sldId id="280" r:id="rId7"/>
    <p:sldId id="289" r:id="rId8"/>
    <p:sldId id="257" r:id="rId9"/>
    <p:sldId id="258" r:id="rId10"/>
    <p:sldId id="259" r:id="rId11"/>
    <p:sldId id="291" r:id="rId12"/>
    <p:sldId id="286" r:id="rId13"/>
    <p:sldId id="284" r:id="rId14"/>
    <p:sldId id="288" r:id="rId15"/>
    <p:sldId id="29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8D611-E106-42FB-A02E-64F2A0EE27B7}" v="126" dt="2022-02-28T15:13:50.632"/>
    <p1510:client id="{0253BC6A-14D2-4110-8B98-EDCE67885D9B}" v="24" dt="2022-02-28T09:47:44.870"/>
    <p1510:client id="{03254673-F050-4640-B1E9-E2D70051BF81}" v="413" dt="2022-02-22T13:08:25.904"/>
    <p1510:client id="{0F38474D-1393-47E0-92A1-673132B2EB46}" v="310" dt="2022-02-27T14:10:30.188"/>
    <p1510:client id="{14D3CDFF-0175-41F7-9884-1CEE604CFFF7}" v="138" dt="2022-02-26T13:50:01.289"/>
    <p1510:client id="{15ECAF3F-7C6E-4A77-820D-2A296E7309CE}" v="167" dt="2022-02-22T12:33:17.478"/>
    <p1510:client id="{167BFFC5-A7A6-4E46-99F1-1E0B0D06EA2B}" v="124" dt="2022-02-21T17:59:08.326"/>
    <p1510:client id="{1984D0AA-C303-4B91-9C12-69D5C22ED3AB}" v="59" dt="2022-02-27T14:19:45.252"/>
    <p1510:client id="{1F6D2721-1AE2-4D1E-857D-FDAB6E690FB1}" v="514" dt="2022-02-27T15:10:11.753"/>
    <p1510:client id="{2611BFF8-8840-4747-A742-135B411305A7}" v="7" dt="2022-02-27T05:31:21.732"/>
    <p1510:client id="{2695342C-89AA-4743-8566-A0681C7815FF}" v="545" dt="2022-02-27T16:43:46.576"/>
    <p1510:client id="{31B7BD48-A0F3-43D9-B02B-1E154AA7EF15}" v="2" dt="2022-02-27T13:25:00.347"/>
    <p1510:client id="{3F934401-B1AD-4118-B682-C255C5052D7B}" v="115" dt="2022-02-27T12:54:26.812"/>
    <p1510:client id="{43A00A78-7955-401A-82E9-96CCDBD9641B}" v="102" dt="2022-02-28T13:54:24.197"/>
    <p1510:client id="{45257A65-D187-494F-8F93-EE8CB6861303}" v="128" dt="2022-02-23T07:22:02.560"/>
    <p1510:client id="{58FDFF2E-975A-48A2-90E1-B2093B8F821E}" v="6" dt="2022-02-25T08:32:05.340"/>
    <p1510:client id="{62016815-C2C6-42FC-926D-DAF6C09CDBC0}" v="20" dt="2022-02-22T13:16:20.507"/>
    <p1510:client id="{63AD71F1-86E5-4001-8743-CA5F36569999}" v="34" dt="2022-02-23T06:52:43.460"/>
    <p1510:client id="{687E78C6-8E0B-4144-9E8E-20423DA10DED}" v="402" dt="2022-02-27T10:39:21.657"/>
    <p1510:client id="{68B39EFE-48AB-4848-9A99-9FFE6BE07BCF}" v="3" dt="2022-02-27T17:15:14.020"/>
    <p1510:client id="{73358138-BE0E-424B-8C0D-23D15CBC2C9C}" v="31" dt="2022-02-27T14:53:35.347"/>
    <p1510:client id="{74501E4E-1883-4EC6-8D9D-0BA37579FB06}" v="3" dt="2022-02-25T08:16:50.916"/>
    <p1510:client id="{82E70B1B-E469-4750-9B2A-5E1E09BBA60A}" v="2" dt="2022-02-27T10:39:51.547"/>
    <p1510:client id="{A24061B8-99CE-44FA-BF52-53EBB9967D9D}" v="292" dt="2022-02-27T14:58:54.139"/>
    <p1510:client id="{A4728421-AF72-4BAB-8754-70758C277D6A}" v="232" dt="2022-02-26T04:04:17.146"/>
    <p1510:client id="{A80E3E18-EAE4-409D-BD10-263BB1413B49}" v="82" dt="2022-02-27T14:45:28.818"/>
    <p1510:client id="{A8B023B9-02A4-4C10-B2C9-C6872C47F5C0}" v="1" dt="2022-02-27T14:22:08.935"/>
    <p1510:client id="{AD517D4A-8C44-4BE0-B7E5-65F22C14F0EB}" v="20" dt="2022-02-28T14:11:08.014"/>
    <p1510:client id="{B3DD6289-3C24-4369-ADC2-C57BDCF1A3CE}" v="3" dt="2022-02-26T13:33:59.449"/>
    <p1510:client id="{BC71C511-5A6C-48BC-AA81-907399CAD382}" v="488" dt="2022-02-26T14:11:01.309"/>
    <p1510:client id="{BF1A431C-1E5E-4C18-B37C-7302CA74DE8F}" v="2" dt="2022-02-22T13:07:00.320"/>
    <p1510:client id="{C3984007-DC17-49A0-B329-FB23BA790E86}" v="18" dt="2022-02-28T11:31:19.125"/>
    <p1510:client id="{D9486AB0-A599-4C33-A78F-6C9B01203FA0}" v="998" dt="2022-02-26T17:25:02.022"/>
    <p1510:client id="{E32AF51F-8CF2-4981-8157-8043E208D679}" v="10" dt="2022-02-28T15:08:32.799"/>
    <p1510:client id="{E4CBD817-7927-4A87-ABCE-2FFF4795026B}" v="177" dt="2022-02-27T14:23:48.084"/>
    <p1510:client id="{E9218150-117B-4D38-BC76-102ED99E8F63}" v="138" dt="2022-02-28T09:45:11.557"/>
    <p1510:client id="{EC16D635-2850-4024-A9C0-F6D8899CDD3E}" v="22" dt="2022-02-28T14:15:57.119"/>
    <p1510:client id="{F4967AF7-18A2-4C73-8EC1-09FEBEC3BB9C}" v="58" dt="2022-02-26T13:41:04.8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68B39EFE-48AB-4848-9A99-9FFE6BE07BCF}"/>
    <pc:docChg chg="modSld">
      <pc:chgData name="" userId="" providerId="" clId="Web-{68B39EFE-48AB-4848-9A99-9FFE6BE07BCF}" dt="2022-02-27T17:14:54.879" v="1" actId="20577"/>
      <pc:docMkLst>
        <pc:docMk/>
      </pc:docMkLst>
      <pc:sldChg chg="modSp">
        <pc:chgData name="" userId="" providerId="" clId="Web-{68B39EFE-48AB-4848-9A99-9FFE6BE07BCF}" dt="2022-02-27T17:14:54.879" v="1" actId="20577"/>
        <pc:sldMkLst>
          <pc:docMk/>
          <pc:sldMk cId="2757104506" sldId="280"/>
        </pc:sldMkLst>
        <pc:spChg chg="mod">
          <ac:chgData name="" userId="" providerId="" clId="Web-{68B39EFE-48AB-4848-9A99-9FFE6BE07BCF}" dt="2022-02-27T17:14:54.879" v="1" actId="20577"/>
          <ac:spMkLst>
            <pc:docMk/>
            <pc:sldMk cId="2757104506" sldId="280"/>
            <ac:spMk id="2" creationId="{00000000-0000-0000-0000-000000000000}"/>
          </ac:spMkLst>
        </pc:spChg>
      </pc:sldChg>
    </pc:docChg>
  </pc:docChgLst>
  <pc:docChgLst>
    <pc:chgData name="Hu Bo" userId="S::e0679995@u.nus.edu::45e11b8c-c140-4c2d-949d-3b9c801424c3" providerId="AD" clId="Web-{03254673-F050-4640-B1E9-E2D70051BF81}"/>
    <pc:docChg chg="delSld modSld">
      <pc:chgData name="Hu Bo" userId="S::e0679995@u.nus.edu::45e11b8c-c140-4c2d-949d-3b9c801424c3" providerId="AD" clId="Web-{03254673-F050-4640-B1E9-E2D70051BF81}" dt="2022-02-22T13:08:25.904" v="357" actId="14100"/>
      <pc:docMkLst>
        <pc:docMk/>
      </pc:docMkLst>
      <pc:sldChg chg="modSp">
        <pc:chgData name="Hu Bo" userId="S::e0679995@u.nus.edu::45e11b8c-c140-4c2d-949d-3b9c801424c3" providerId="AD" clId="Web-{03254673-F050-4640-B1E9-E2D70051BF81}" dt="2022-02-22T13:02:44.084" v="262" actId="20577"/>
        <pc:sldMkLst>
          <pc:docMk/>
          <pc:sldMk cId="1558724689" sldId="261"/>
        </pc:sldMkLst>
        <pc:spChg chg="mod">
          <ac:chgData name="Hu Bo" userId="S::e0679995@u.nus.edu::45e11b8c-c140-4c2d-949d-3b9c801424c3" providerId="AD" clId="Web-{03254673-F050-4640-B1E9-E2D70051BF81}" dt="2022-02-22T13:02:44.084" v="262" actId="20577"/>
          <ac:spMkLst>
            <pc:docMk/>
            <pc:sldMk cId="1558724689" sldId="261"/>
            <ac:spMk id="2" creationId="{631E2207-42C4-4BFC-9467-829E833AAE04}"/>
          </ac:spMkLst>
        </pc:spChg>
        <pc:spChg chg="mod">
          <ac:chgData name="Hu Bo" userId="S::e0679995@u.nus.edu::45e11b8c-c140-4c2d-949d-3b9c801424c3" providerId="AD" clId="Web-{03254673-F050-4640-B1E9-E2D70051BF81}" dt="2022-02-22T12:59:57.127" v="220" actId="20577"/>
          <ac:spMkLst>
            <pc:docMk/>
            <pc:sldMk cId="1558724689" sldId="261"/>
            <ac:spMk id="11" creationId="{6E26F5E3-6250-40B2-9CFA-D3080C6CA13D}"/>
          </ac:spMkLst>
        </pc:spChg>
        <pc:spChg chg="mod">
          <ac:chgData name="Hu Bo" userId="S::e0679995@u.nus.edu::45e11b8c-c140-4c2d-949d-3b9c801424c3" providerId="AD" clId="Web-{03254673-F050-4640-B1E9-E2D70051BF81}" dt="2022-02-22T13:01:48.723" v="251" actId="1076"/>
          <ac:spMkLst>
            <pc:docMk/>
            <pc:sldMk cId="1558724689" sldId="261"/>
            <ac:spMk id="14" creationId="{31AE50A7-8C8A-4626-86B5-0AAB45C0D897}"/>
          </ac:spMkLst>
        </pc:spChg>
        <pc:spChg chg="mod">
          <ac:chgData name="Hu Bo" userId="S::e0679995@u.nus.edu::45e11b8c-c140-4c2d-949d-3b9c801424c3" providerId="AD" clId="Web-{03254673-F050-4640-B1E9-E2D70051BF81}" dt="2022-02-22T13:01:55.536" v="252" actId="1076"/>
          <ac:spMkLst>
            <pc:docMk/>
            <pc:sldMk cId="1558724689" sldId="261"/>
            <ac:spMk id="15" creationId="{D76CCE9B-BA1F-4F49-82F3-A538B7F115DE}"/>
          </ac:spMkLst>
        </pc:spChg>
      </pc:sldChg>
      <pc:sldChg chg="modSp">
        <pc:chgData name="Hu Bo" userId="S::e0679995@u.nus.edu::45e11b8c-c140-4c2d-949d-3b9c801424c3" providerId="AD" clId="Web-{03254673-F050-4640-B1E9-E2D70051BF81}" dt="2022-02-22T13:02:47.912" v="263" actId="20577"/>
        <pc:sldMkLst>
          <pc:docMk/>
          <pc:sldMk cId="3236925835" sldId="262"/>
        </pc:sldMkLst>
        <pc:spChg chg="mod">
          <ac:chgData name="Hu Bo" userId="S::e0679995@u.nus.edu::45e11b8c-c140-4c2d-949d-3b9c801424c3" providerId="AD" clId="Web-{03254673-F050-4640-B1E9-E2D70051BF81}" dt="2022-02-22T13:02:47.912" v="263" actId="20577"/>
          <ac:spMkLst>
            <pc:docMk/>
            <pc:sldMk cId="3236925835" sldId="262"/>
            <ac:spMk id="2" creationId="{631E2207-42C4-4BFC-9467-829E833AAE04}"/>
          </ac:spMkLst>
        </pc:spChg>
        <pc:spChg chg="mod">
          <ac:chgData name="Hu Bo" userId="S::e0679995@u.nus.edu::45e11b8c-c140-4c2d-949d-3b9c801424c3" providerId="AD" clId="Web-{03254673-F050-4640-B1E9-E2D70051BF81}" dt="2022-02-22T13:00:10.471" v="227" actId="20577"/>
          <ac:spMkLst>
            <pc:docMk/>
            <pc:sldMk cId="3236925835" sldId="262"/>
            <ac:spMk id="9" creationId="{3EC978C4-8019-491E-9C36-93BBA1CAE9E0}"/>
          </ac:spMkLst>
        </pc:spChg>
        <pc:spChg chg="mod">
          <ac:chgData name="Hu Bo" userId="S::e0679995@u.nus.edu::45e11b8c-c140-4c2d-949d-3b9c801424c3" providerId="AD" clId="Web-{03254673-F050-4640-B1E9-E2D70051BF81}" dt="2022-02-22T13:02:09.302" v="255" actId="20577"/>
          <ac:spMkLst>
            <pc:docMk/>
            <pc:sldMk cId="3236925835" sldId="262"/>
            <ac:spMk id="16" creationId="{379B03E0-ED59-422C-A130-826EF8BD4CE4}"/>
          </ac:spMkLst>
        </pc:spChg>
        <pc:spChg chg="mod">
          <ac:chgData name="Hu Bo" userId="S::e0679995@u.nus.edu::45e11b8c-c140-4c2d-949d-3b9c801424c3" providerId="AD" clId="Web-{03254673-F050-4640-B1E9-E2D70051BF81}" dt="2022-02-22T13:02:17.005" v="259" actId="20577"/>
          <ac:spMkLst>
            <pc:docMk/>
            <pc:sldMk cId="3236925835" sldId="262"/>
            <ac:spMk id="18" creationId="{345496F0-EBB4-4400-80CE-005AD677CECE}"/>
          </ac:spMkLst>
        </pc:spChg>
      </pc:sldChg>
      <pc:sldChg chg="addSp delSp modSp">
        <pc:chgData name="Hu Bo" userId="S::e0679995@u.nus.edu::45e11b8c-c140-4c2d-949d-3b9c801424c3" providerId="AD" clId="Web-{03254673-F050-4640-B1E9-E2D70051BF81}" dt="2022-02-22T13:01:28.941" v="246" actId="20577"/>
        <pc:sldMkLst>
          <pc:docMk/>
          <pc:sldMk cId="3857160574" sldId="263"/>
        </pc:sldMkLst>
        <pc:spChg chg="mod">
          <ac:chgData name="Hu Bo" userId="S::e0679995@u.nus.edu::45e11b8c-c140-4c2d-949d-3b9c801424c3" providerId="AD" clId="Web-{03254673-F050-4640-B1E9-E2D70051BF81}" dt="2022-02-22T12:51:21.568" v="91" actId="1076"/>
          <ac:spMkLst>
            <pc:docMk/>
            <pc:sldMk cId="3857160574" sldId="263"/>
            <ac:spMk id="2" creationId="{631E2207-42C4-4BFC-9467-829E833AAE04}"/>
          </ac:spMkLst>
        </pc:spChg>
        <pc:spChg chg="del mod">
          <ac:chgData name="Hu Bo" userId="S::e0679995@u.nus.edu::45e11b8c-c140-4c2d-949d-3b9c801424c3" providerId="AD" clId="Web-{03254673-F050-4640-B1E9-E2D70051BF81}" dt="2022-02-22T12:49:22.894" v="59"/>
          <ac:spMkLst>
            <pc:docMk/>
            <pc:sldMk cId="3857160574" sldId="263"/>
            <ac:spMk id="3" creationId="{13A19579-A1CD-4BB6-8CFE-858F1C56EC4E}"/>
          </ac:spMkLst>
        </pc:spChg>
        <pc:spChg chg="add mod">
          <ac:chgData name="Hu Bo" userId="S::e0679995@u.nus.edu::45e11b8c-c140-4c2d-949d-3b9c801424c3" providerId="AD" clId="Web-{03254673-F050-4640-B1E9-E2D70051BF81}" dt="2022-02-22T13:01:24.098" v="245" actId="20577"/>
          <ac:spMkLst>
            <pc:docMk/>
            <pc:sldMk cId="3857160574" sldId="263"/>
            <ac:spMk id="4" creationId="{C8B8BDC3-7523-4E99-B6AB-4A16E000067A}"/>
          </ac:spMkLst>
        </pc:spChg>
        <pc:spChg chg="add mod">
          <ac:chgData name="Hu Bo" userId="S::e0679995@u.nus.edu::45e11b8c-c140-4c2d-949d-3b9c801424c3" providerId="AD" clId="Web-{03254673-F050-4640-B1E9-E2D70051BF81}" dt="2022-02-22T13:01:28.941" v="246" actId="20577"/>
          <ac:spMkLst>
            <pc:docMk/>
            <pc:sldMk cId="3857160574" sldId="263"/>
            <ac:spMk id="5" creationId="{6328D329-32A9-4547-9616-C9426A530494}"/>
          </ac:spMkLst>
        </pc:spChg>
        <pc:spChg chg="add mod">
          <ac:chgData name="Hu Bo" userId="S::e0679995@u.nus.edu::45e11b8c-c140-4c2d-949d-3b9c801424c3" providerId="AD" clId="Web-{03254673-F050-4640-B1E9-E2D70051BF81}" dt="2022-02-22T12:53:28.009" v="117" actId="1076"/>
          <ac:spMkLst>
            <pc:docMk/>
            <pc:sldMk cId="3857160574" sldId="263"/>
            <ac:spMk id="7" creationId="{C1C98F8B-4FB1-48F5-8232-ECE1261FB07A}"/>
          </ac:spMkLst>
        </pc:spChg>
        <pc:spChg chg="mod">
          <ac:chgData name="Hu Bo" userId="S::e0679995@u.nus.edu::45e11b8c-c140-4c2d-949d-3b9c801424c3" providerId="AD" clId="Web-{03254673-F050-4640-B1E9-E2D70051BF81}" dt="2022-02-22T13:01:20.379" v="244" actId="20577"/>
          <ac:spMkLst>
            <pc:docMk/>
            <pc:sldMk cId="3857160574" sldId="263"/>
            <ac:spMk id="11" creationId="{6189EB0D-3CD0-4806-B69C-97D1DC55EBA7}"/>
          </ac:spMkLst>
        </pc:spChg>
        <pc:spChg chg="mod">
          <ac:chgData name="Hu Bo" userId="S::e0679995@u.nus.edu::45e11b8c-c140-4c2d-949d-3b9c801424c3" providerId="AD" clId="Web-{03254673-F050-4640-B1E9-E2D70051BF81}" dt="2022-02-22T12:53:16.571" v="115" actId="1076"/>
          <ac:spMkLst>
            <pc:docMk/>
            <pc:sldMk cId="3857160574" sldId="263"/>
            <ac:spMk id="13" creationId="{6D0654B0-6C9C-4803-9295-E9AD8AAAA8C3}"/>
          </ac:spMkLst>
        </pc:spChg>
        <pc:spChg chg="del mod">
          <ac:chgData name="Hu Bo" userId="S::e0679995@u.nus.edu::45e11b8c-c140-4c2d-949d-3b9c801424c3" providerId="AD" clId="Web-{03254673-F050-4640-B1E9-E2D70051BF81}" dt="2022-02-22T12:48:49.518" v="48"/>
          <ac:spMkLst>
            <pc:docMk/>
            <pc:sldMk cId="3857160574" sldId="263"/>
            <ac:spMk id="15" creationId="{012E0091-748E-4650-88F6-E706F3586279}"/>
          </ac:spMkLst>
        </pc:spChg>
        <pc:spChg chg="mod">
          <ac:chgData name="Hu Bo" userId="S::e0679995@u.nus.edu::45e11b8c-c140-4c2d-949d-3b9c801424c3" providerId="AD" clId="Web-{03254673-F050-4640-B1E9-E2D70051BF81}" dt="2022-02-22T12:53:14.946" v="114" actId="1076"/>
          <ac:spMkLst>
            <pc:docMk/>
            <pc:sldMk cId="3857160574" sldId="263"/>
            <ac:spMk id="21" creationId="{A9610A4E-4B0D-4270-8919-7CA0B4013C3B}"/>
          </ac:spMkLst>
        </pc:spChg>
        <pc:picChg chg="add mod">
          <ac:chgData name="Hu Bo" userId="S::e0679995@u.nus.edu::45e11b8c-c140-4c2d-949d-3b9c801424c3" providerId="AD" clId="Web-{03254673-F050-4640-B1E9-E2D70051BF81}" dt="2022-02-22T12:53:22.852" v="116" actId="1076"/>
          <ac:picMkLst>
            <pc:docMk/>
            <pc:sldMk cId="3857160574" sldId="263"/>
            <ac:picMk id="6" creationId="{BDD06D60-C540-44B8-8D92-8D35181A434C}"/>
          </ac:picMkLst>
        </pc:picChg>
        <pc:picChg chg="mod">
          <ac:chgData name="Hu Bo" userId="S::e0679995@u.nus.edu::45e11b8c-c140-4c2d-949d-3b9c801424c3" providerId="AD" clId="Web-{03254673-F050-4640-B1E9-E2D70051BF81}" dt="2022-02-22T12:53:09.024" v="112" actId="1076"/>
          <ac:picMkLst>
            <pc:docMk/>
            <pc:sldMk cId="3857160574" sldId="263"/>
            <ac:picMk id="14" creationId="{5C2EDE80-CEA6-4FFE-97D8-BB887476AFA1}"/>
          </ac:picMkLst>
        </pc:picChg>
        <pc:picChg chg="mod">
          <ac:chgData name="Hu Bo" userId="S::e0679995@u.nus.edu::45e11b8c-c140-4c2d-949d-3b9c801424c3" providerId="AD" clId="Web-{03254673-F050-4640-B1E9-E2D70051BF81}" dt="2022-02-22T12:53:11.993" v="113" actId="1076"/>
          <ac:picMkLst>
            <pc:docMk/>
            <pc:sldMk cId="3857160574" sldId="263"/>
            <ac:picMk id="20" creationId="{FDD123E5-1BD8-48E9-9B8E-3727B9ED4575}"/>
          </ac:picMkLst>
        </pc:picChg>
      </pc:sldChg>
      <pc:sldChg chg="del">
        <pc:chgData name="Hu Bo" userId="S::e0679995@u.nus.edu::45e11b8c-c140-4c2d-949d-3b9c801424c3" providerId="AD" clId="Web-{03254673-F050-4640-B1E9-E2D70051BF81}" dt="2022-02-22T12:51:07.802" v="88"/>
        <pc:sldMkLst>
          <pc:docMk/>
          <pc:sldMk cId="3438936464" sldId="264"/>
        </pc:sldMkLst>
      </pc:sldChg>
      <pc:sldChg chg="modSp">
        <pc:chgData name="Hu Bo" userId="S::e0679995@u.nus.edu::45e11b8c-c140-4c2d-949d-3b9c801424c3" providerId="AD" clId="Web-{03254673-F050-4640-B1E9-E2D70051BF81}" dt="2022-02-22T12:46:10.702" v="37" actId="20577"/>
        <pc:sldMkLst>
          <pc:docMk/>
          <pc:sldMk cId="483351153" sldId="265"/>
        </pc:sldMkLst>
        <pc:spChg chg="mod">
          <ac:chgData name="Hu Bo" userId="S::e0679995@u.nus.edu::45e11b8c-c140-4c2d-949d-3b9c801424c3" providerId="AD" clId="Web-{03254673-F050-4640-B1E9-E2D70051BF81}" dt="2022-02-22T12:46:10.702" v="37" actId="20577"/>
          <ac:spMkLst>
            <pc:docMk/>
            <pc:sldMk cId="483351153" sldId="265"/>
            <ac:spMk id="9" creationId="{AF7AD15F-5612-4846-B5BB-7B226729C3BF}"/>
          </ac:spMkLst>
        </pc:spChg>
      </pc:sldChg>
      <pc:sldChg chg="addSp delSp modSp">
        <pc:chgData name="Hu Bo" userId="S::e0679995@u.nus.edu::45e11b8c-c140-4c2d-949d-3b9c801424c3" providerId="AD" clId="Web-{03254673-F050-4640-B1E9-E2D70051BF81}" dt="2022-02-22T13:08:25.904" v="357" actId="14100"/>
        <pc:sldMkLst>
          <pc:docMk/>
          <pc:sldMk cId="2779024218" sldId="268"/>
        </pc:sldMkLst>
        <pc:spChg chg="mod">
          <ac:chgData name="Hu Bo" userId="S::e0679995@u.nus.edu::45e11b8c-c140-4c2d-949d-3b9c801424c3" providerId="AD" clId="Web-{03254673-F050-4640-B1E9-E2D70051BF81}" dt="2022-02-22T13:03:07.100" v="267" actId="1076"/>
          <ac:spMkLst>
            <pc:docMk/>
            <pc:sldMk cId="2779024218" sldId="268"/>
            <ac:spMk id="2" creationId="{088A8AC8-6D9A-406F-8489-AB99E31C9D85}"/>
          </ac:spMkLst>
        </pc:spChg>
        <pc:spChg chg="mod">
          <ac:chgData name="Hu Bo" userId="S::e0679995@u.nus.edu::45e11b8c-c140-4c2d-949d-3b9c801424c3" providerId="AD" clId="Web-{03254673-F050-4640-B1E9-E2D70051BF81}" dt="2022-02-22T13:08:15.248" v="356" actId="14100"/>
          <ac:spMkLst>
            <pc:docMk/>
            <pc:sldMk cId="2779024218" sldId="268"/>
            <ac:spMk id="3" creationId="{F45FA99C-F39A-4365-8B02-3C6CFA7CC8FF}"/>
          </ac:spMkLst>
        </pc:spChg>
        <pc:spChg chg="add mod">
          <ac:chgData name="Hu Bo" userId="S::e0679995@u.nus.edu::45e11b8c-c140-4c2d-949d-3b9c801424c3" providerId="AD" clId="Web-{03254673-F050-4640-B1E9-E2D70051BF81}" dt="2022-02-22T13:08:25.904" v="357" actId="14100"/>
          <ac:spMkLst>
            <pc:docMk/>
            <pc:sldMk cId="2779024218" sldId="268"/>
            <ac:spMk id="7" creationId="{AC98B4C6-ABA0-4325-BFE3-C6B24917C61C}"/>
          </ac:spMkLst>
        </pc:spChg>
        <pc:spChg chg="add del">
          <ac:chgData name="Hu Bo" userId="S::e0679995@u.nus.edu::45e11b8c-c140-4c2d-949d-3b9c801424c3" providerId="AD" clId="Web-{03254673-F050-4640-B1E9-E2D70051BF81}" dt="2022-02-22T13:04:50.274" v="301"/>
          <ac:spMkLst>
            <pc:docMk/>
            <pc:sldMk cId="2779024218" sldId="268"/>
            <ac:spMk id="16" creationId="{D4E2E8DD-B8BB-4C81-A166-E37BD38B38EE}"/>
          </ac:spMkLst>
        </pc:spChg>
        <pc:spChg chg="add mod">
          <ac:chgData name="Hu Bo" userId="S::e0679995@u.nus.edu::45e11b8c-c140-4c2d-949d-3b9c801424c3" providerId="AD" clId="Web-{03254673-F050-4640-B1E9-E2D70051BF81}" dt="2022-02-22T13:06:28.167" v="331" actId="1076"/>
          <ac:spMkLst>
            <pc:docMk/>
            <pc:sldMk cId="2779024218" sldId="268"/>
            <ac:spMk id="17" creationId="{536BF821-DD78-47F3-949A-94F260320E54}"/>
          </ac:spMkLst>
        </pc:spChg>
        <pc:picChg chg="mod">
          <ac:chgData name="Hu Bo" userId="S::e0679995@u.nus.edu::45e11b8c-c140-4c2d-949d-3b9c801424c3" providerId="AD" clId="Web-{03254673-F050-4640-B1E9-E2D70051BF81}" dt="2022-02-22T13:06:24.511" v="330" actId="1076"/>
          <ac:picMkLst>
            <pc:docMk/>
            <pc:sldMk cId="2779024218" sldId="268"/>
            <ac:picMk id="4" creationId="{46A38E1D-EFC6-4C10-A159-6209D1A77E9A}"/>
          </ac:picMkLst>
        </pc:picChg>
        <pc:picChg chg="del">
          <ac:chgData name="Hu Bo" userId="S::e0679995@u.nus.edu::45e11b8c-c140-4c2d-949d-3b9c801424c3" providerId="AD" clId="Web-{03254673-F050-4640-B1E9-E2D70051BF81}" dt="2022-02-22T12:47:10.344" v="43"/>
          <ac:picMkLst>
            <pc:docMk/>
            <pc:sldMk cId="2779024218" sldId="268"/>
            <ac:picMk id="5" creationId="{D8A989C5-F67A-4D86-B71B-944EB0F4A7E8}"/>
          </ac:picMkLst>
        </pc:picChg>
        <pc:picChg chg="add mod">
          <ac:chgData name="Hu Bo" userId="S::e0679995@u.nus.edu::45e11b8c-c140-4c2d-949d-3b9c801424c3" providerId="AD" clId="Web-{03254673-F050-4640-B1E9-E2D70051BF81}" dt="2022-02-22T13:07:07.230" v="345" actId="1076"/>
          <ac:picMkLst>
            <pc:docMk/>
            <pc:sldMk cId="2779024218" sldId="268"/>
            <ac:picMk id="9" creationId="{533D1E42-EB9B-4C54-A5D3-A69E03BA621E}"/>
          </ac:picMkLst>
        </pc:picChg>
        <pc:picChg chg="add mod">
          <ac:chgData name="Hu Bo" userId="S::e0679995@u.nus.edu::45e11b8c-c140-4c2d-949d-3b9c801424c3" providerId="AD" clId="Web-{03254673-F050-4640-B1E9-E2D70051BF81}" dt="2022-02-22T13:07:29.512" v="351" actId="1076"/>
          <ac:picMkLst>
            <pc:docMk/>
            <pc:sldMk cId="2779024218" sldId="268"/>
            <ac:picMk id="11" creationId="{A775ADF6-58E9-4A59-B6A3-8278F6359A23}"/>
          </ac:picMkLst>
        </pc:picChg>
        <pc:picChg chg="add mod">
          <ac:chgData name="Hu Bo" userId="S::e0679995@u.nus.edu::45e11b8c-c140-4c2d-949d-3b9c801424c3" providerId="AD" clId="Web-{03254673-F050-4640-B1E9-E2D70051BF81}" dt="2022-02-22T13:07:17.949" v="348" actId="1076"/>
          <ac:picMkLst>
            <pc:docMk/>
            <pc:sldMk cId="2779024218" sldId="268"/>
            <ac:picMk id="13" creationId="{DFB4D543-B706-4DEF-AD68-8C8346E39102}"/>
          </ac:picMkLst>
        </pc:picChg>
        <pc:picChg chg="add mod">
          <ac:chgData name="Hu Bo" userId="S::e0679995@u.nus.edu::45e11b8c-c140-4c2d-949d-3b9c801424c3" providerId="AD" clId="Web-{03254673-F050-4640-B1E9-E2D70051BF81}" dt="2022-02-22T13:07:43.372" v="354" actId="1076"/>
          <ac:picMkLst>
            <pc:docMk/>
            <pc:sldMk cId="2779024218" sldId="268"/>
            <ac:picMk id="15" creationId="{13378DE3-CB2C-456A-BADF-745BA5A716B5}"/>
          </ac:picMkLst>
        </pc:picChg>
      </pc:sldChg>
      <pc:sldChg chg="del">
        <pc:chgData name="Hu Bo" userId="S::e0679995@u.nus.edu::45e11b8c-c140-4c2d-949d-3b9c801424c3" providerId="AD" clId="Web-{03254673-F050-4640-B1E9-E2D70051BF81}" dt="2022-02-22T12:55:03.480" v="146"/>
        <pc:sldMkLst>
          <pc:docMk/>
          <pc:sldMk cId="3234546881" sldId="269"/>
        </pc:sldMkLst>
      </pc:sldChg>
    </pc:docChg>
  </pc:docChgLst>
  <pc:docChgLst>
    <pc:chgData name="Yao Yuan" userId="S::e0724692@u.nus.edu::b80fd60b-1586-4ff8-b1cd-f01631ec044a" providerId="AD" clId="Web-{687E78C6-8E0B-4144-9E8E-20423DA10DED}"/>
    <pc:docChg chg="addSld delSld modSld">
      <pc:chgData name="Yao Yuan" userId="S::e0724692@u.nus.edu::b80fd60b-1586-4ff8-b1cd-f01631ec044a" providerId="AD" clId="Web-{687E78C6-8E0B-4144-9E8E-20423DA10DED}" dt="2022-02-27T10:39:21.657" v="261" actId="1076"/>
      <pc:docMkLst>
        <pc:docMk/>
      </pc:docMkLst>
      <pc:sldChg chg="modSp">
        <pc:chgData name="Yao Yuan" userId="S::e0724692@u.nus.edu::b80fd60b-1586-4ff8-b1cd-f01631ec044a" providerId="AD" clId="Web-{687E78C6-8E0B-4144-9E8E-20423DA10DED}" dt="2022-02-27T09:55:25.371" v="157" actId="20577"/>
        <pc:sldMkLst>
          <pc:docMk/>
          <pc:sldMk cId="2855024113" sldId="257"/>
        </pc:sldMkLst>
        <pc:spChg chg="mod">
          <ac:chgData name="Yao Yuan" userId="S::e0724692@u.nus.edu::b80fd60b-1586-4ff8-b1cd-f01631ec044a" providerId="AD" clId="Web-{687E78C6-8E0B-4144-9E8E-20423DA10DED}" dt="2022-02-27T09:48:24.112" v="83" actId="20577"/>
          <ac:spMkLst>
            <pc:docMk/>
            <pc:sldMk cId="2855024113" sldId="257"/>
            <ac:spMk id="3" creationId="{B510DACA-4209-4BC9-8B49-444E7547B668}"/>
          </ac:spMkLst>
        </pc:spChg>
        <pc:spChg chg="mod">
          <ac:chgData name="Yao Yuan" userId="S::e0724692@u.nus.edu::b80fd60b-1586-4ff8-b1cd-f01631ec044a" providerId="AD" clId="Web-{687E78C6-8E0B-4144-9E8E-20423DA10DED}" dt="2022-02-27T09:55:25.371" v="157" actId="20577"/>
          <ac:spMkLst>
            <pc:docMk/>
            <pc:sldMk cId="2855024113" sldId="257"/>
            <ac:spMk id="4" creationId="{EEFDA375-5960-41B9-ADA0-871C9AAD156D}"/>
          </ac:spMkLst>
        </pc:spChg>
      </pc:sldChg>
      <pc:sldChg chg="modSp">
        <pc:chgData name="Yao Yuan" userId="S::e0724692@u.nus.edu::b80fd60b-1586-4ff8-b1cd-f01631ec044a" providerId="AD" clId="Web-{687E78C6-8E0B-4144-9E8E-20423DA10DED}" dt="2022-02-27T09:55:30.136" v="158" actId="20577"/>
        <pc:sldMkLst>
          <pc:docMk/>
          <pc:sldMk cId="1809822897" sldId="258"/>
        </pc:sldMkLst>
        <pc:spChg chg="mod">
          <ac:chgData name="Yao Yuan" userId="S::e0724692@u.nus.edu::b80fd60b-1586-4ff8-b1cd-f01631ec044a" providerId="AD" clId="Web-{687E78C6-8E0B-4144-9E8E-20423DA10DED}" dt="2022-02-27T09:55:30.136" v="158" actId="20577"/>
          <ac:spMkLst>
            <pc:docMk/>
            <pc:sldMk cId="1809822897" sldId="258"/>
            <ac:spMk id="4" creationId="{9EC05401-A40C-4621-9CC8-B6F8F84DBFF9}"/>
          </ac:spMkLst>
        </pc:spChg>
        <pc:spChg chg="mod">
          <ac:chgData name="Yao Yuan" userId="S::e0724692@u.nus.edu::b80fd60b-1586-4ff8-b1cd-f01631ec044a" providerId="AD" clId="Web-{687E78C6-8E0B-4144-9E8E-20423DA10DED}" dt="2022-02-27T09:48:04.627" v="79" actId="20577"/>
          <ac:spMkLst>
            <pc:docMk/>
            <pc:sldMk cId="1809822897" sldId="258"/>
            <ac:spMk id="33" creationId="{6EB3E323-1616-464F-8CC0-43C075009847}"/>
          </ac:spMkLst>
        </pc:spChg>
      </pc:sldChg>
      <pc:sldChg chg="modSp">
        <pc:chgData name="Yao Yuan" userId="S::e0724692@u.nus.edu::b80fd60b-1586-4ff8-b1cd-f01631ec044a" providerId="AD" clId="Web-{687E78C6-8E0B-4144-9E8E-20423DA10DED}" dt="2022-02-27T09:55:35.183" v="159" actId="20577"/>
        <pc:sldMkLst>
          <pc:docMk/>
          <pc:sldMk cId="951679116" sldId="259"/>
        </pc:sldMkLst>
        <pc:spChg chg="mod">
          <ac:chgData name="Yao Yuan" userId="S::e0724692@u.nus.edu::b80fd60b-1586-4ff8-b1cd-f01631ec044a" providerId="AD" clId="Web-{687E78C6-8E0B-4144-9E8E-20423DA10DED}" dt="2022-02-27T09:55:35.183" v="159" actId="20577"/>
          <ac:spMkLst>
            <pc:docMk/>
            <pc:sldMk cId="951679116" sldId="259"/>
            <ac:spMk id="3" creationId="{FBF65451-5BD4-4A47-8304-FF10E009E202}"/>
          </ac:spMkLst>
        </pc:spChg>
        <pc:spChg chg="mod">
          <ac:chgData name="Yao Yuan" userId="S::e0724692@u.nus.edu::b80fd60b-1586-4ff8-b1cd-f01631ec044a" providerId="AD" clId="Web-{687E78C6-8E0B-4144-9E8E-20423DA10DED}" dt="2022-02-27T09:49:41.426" v="96" actId="14100"/>
          <ac:spMkLst>
            <pc:docMk/>
            <pc:sldMk cId="951679116" sldId="259"/>
            <ac:spMk id="6" creationId="{AEABF68B-3C50-4694-954A-B0EA15DCA36C}"/>
          </ac:spMkLst>
        </pc:spChg>
      </pc:sldChg>
      <pc:sldChg chg="modSp">
        <pc:chgData name="Yao Yuan" userId="S::e0724692@u.nus.edu::b80fd60b-1586-4ff8-b1cd-f01631ec044a" providerId="AD" clId="Web-{687E78C6-8E0B-4144-9E8E-20423DA10DED}" dt="2022-02-27T09:55:39.059" v="160" actId="20577"/>
        <pc:sldMkLst>
          <pc:docMk/>
          <pc:sldMk cId="1591435785" sldId="260"/>
        </pc:sldMkLst>
        <pc:spChg chg="mod">
          <ac:chgData name="Yao Yuan" userId="S::e0724692@u.nus.edu::b80fd60b-1586-4ff8-b1cd-f01631ec044a" providerId="AD" clId="Web-{687E78C6-8E0B-4144-9E8E-20423DA10DED}" dt="2022-02-27T09:55:39.059" v="160" actId="20577"/>
          <ac:spMkLst>
            <pc:docMk/>
            <pc:sldMk cId="1591435785" sldId="260"/>
            <ac:spMk id="3" creationId="{090A761A-0C9C-4739-97C7-886FAAC3444F}"/>
          </ac:spMkLst>
        </pc:spChg>
        <pc:spChg chg="mod">
          <ac:chgData name="Yao Yuan" userId="S::e0724692@u.nus.edu::b80fd60b-1586-4ff8-b1cd-f01631ec044a" providerId="AD" clId="Web-{687E78C6-8E0B-4144-9E8E-20423DA10DED}" dt="2022-02-27T09:50:17.442" v="102" actId="20577"/>
          <ac:spMkLst>
            <pc:docMk/>
            <pc:sldMk cId="1591435785" sldId="260"/>
            <ac:spMk id="6" creationId="{155E8FE9-B8E0-4CD5-BFF5-7F5A2C054A23}"/>
          </ac:spMkLst>
        </pc:spChg>
        <pc:spChg chg="mod">
          <ac:chgData name="Yao Yuan" userId="S::e0724692@u.nus.edu::b80fd60b-1586-4ff8-b1cd-f01631ec044a" providerId="AD" clId="Web-{687E78C6-8E0B-4144-9E8E-20423DA10DED}" dt="2022-02-27T09:50:47.677" v="107" actId="1076"/>
          <ac:spMkLst>
            <pc:docMk/>
            <pc:sldMk cId="1591435785" sldId="260"/>
            <ac:spMk id="10" creationId="{4C0B3CBA-1A9A-4173-8692-93A2D4D7492A}"/>
          </ac:spMkLst>
        </pc:spChg>
      </pc:sldChg>
      <pc:sldChg chg="modSp">
        <pc:chgData name="Yao Yuan" userId="S::e0724692@u.nus.edu::b80fd60b-1586-4ff8-b1cd-f01631ec044a" providerId="AD" clId="Web-{687E78C6-8E0B-4144-9E8E-20423DA10DED}" dt="2022-02-27T09:55:44.621" v="161" actId="20577"/>
        <pc:sldMkLst>
          <pc:docMk/>
          <pc:sldMk cId="1558724689" sldId="261"/>
        </pc:sldMkLst>
        <pc:spChg chg="mod">
          <ac:chgData name="Yao Yuan" userId="S::e0724692@u.nus.edu::b80fd60b-1586-4ff8-b1cd-f01631ec044a" providerId="AD" clId="Web-{687E78C6-8E0B-4144-9E8E-20423DA10DED}" dt="2022-02-27T09:40:07.071" v="27" actId="20577"/>
          <ac:spMkLst>
            <pc:docMk/>
            <pc:sldMk cId="1558724689" sldId="261"/>
            <ac:spMk id="2" creationId="{631E2207-42C4-4BFC-9467-829E833AAE04}"/>
          </ac:spMkLst>
        </pc:spChg>
        <pc:spChg chg="mod">
          <ac:chgData name="Yao Yuan" userId="S::e0724692@u.nus.edu::b80fd60b-1586-4ff8-b1cd-f01631ec044a" providerId="AD" clId="Web-{687E78C6-8E0B-4144-9E8E-20423DA10DED}" dt="2022-02-27T09:51:46.772" v="124" actId="20577"/>
          <ac:spMkLst>
            <pc:docMk/>
            <pc:sldMk cId="1558724689" sldId="261"/>
            <ac:spMk id="11" creationId="{6E26F5E3-6250-40B2-9CFA-D3080C6CA13D}"/>
          </ac:spMkLst>
        </pc:spChg>
        <pc:spChg chg="mod">
          <ac:chgData name="Yao Yuan" userId="S::e0724692@u.nus.edu::b80fd60b-1586-4ff8-b1cd-f01631ec044a" providerId="AD" clId="Web-{687E78C6-8E0B-4144-9E8E-20423DA10DED}" dt="2022-02-27T09:55:44.621" v="161" actId="20577"/>
          <ac:spMkLst>
            <pc:docMk/>
            <pc:sldMk cId="1558724689" sldId="261"/>
            <ac:spMk id="14" creationId="{31AE50A7-8C8A-4626-86B5-0AAB45C0D897}"/>
          </ac:spMkLst>
        </pc:spChg>
        <pc:spChg chg="mod">
          <ac:chgData name="Yao Yuan" userId="S::e0724692@u.nus.edu::b80fd60b-1586-4ff8-b1cd-f01631ec044a" providerId="AD" clId="Web-{687E78C6-8E0B-4144-9E8E-20423DA10DED}" dt="2022-02-27T09:51:42.429" v="122" actId="20577"/>
          <ac:spMkLst>
            <pc:docMk/>
            <pc:sldMk cId="1558724689" sldId="261"/>
            <ac:spMk id="15" creationId="{D76CCE9B-BA1F-4F49-82F3-A538B7F115DE}"/>
          </ac:spMkLst>
        </pc:spChg>
      </pc:sldChg>
      <pc:sldChg chg="modSp">
        <pc:chgData name="Yao Yuan" userId="S::e0724692@u.nus.edu::b80fd60b-1586-4ff8-b1cd-f01631ec044a" providerId="AD" clId="Web-{687E78C6-8E0B-4144-9E8E-20423DA10DED}" dt="2022-02-27T09:55:54.356" v="163" actId="20577"/>
        <pc:sldMkLst>
          <pc:docMk/>
          <pc:sldMk cId="3236925835" sldId="262"/>
        </pc:sldMkLst>
        <pc:spChg chg="mod">
          <ac:chgData name="Yao Yuan" userId="S::e0724692@u.nus.edu::b80fd60b-1586-4ff8-b1cd-f01631ec044a" providerId="AD" clId="Web-{687E78C6-8E0B-4144-9E8E-20423DA10DED}" dt="2022-02-27T09:40:43.837" v="34" actId="1076"/>
          <ac:spMkLst>
            <pc:docMk/>
            <pc:sldMk cId="3236925835" sldId="262"/>
            <ac:spMk id="2" creationId="{631E2207-42C4-4BFC-9467-829E833AAE04}"/>
          </ac:spMkLst>
        </pc:spChg>
        <pc:spChg chg="mod">
          <ac:chgData name="Yao Yuan" userId="S::e0724692@u.nus.edu::b80fd60b-1586-4ff8-b1cd-f01631ec044a" providerId="AD" clId="Web-{687E78C6-8E0B-4144-9E8E-20423DA10DED}" dt="2022-02-27T09:52:22.383" v="131" actId="20577"/>
          <ac:spMkLst>
            <pc:docMk/>
            <pc:sldMk cId="3236925835" sldId="262"/>
            <ac:spMk id="9" creationId="{3EC978C4-8019-491E-9C36-93BBA1CAE9E0}"/>
          </ac:spMkLst>
        </pc:spChg>
        <pc:spChg chg="mod">
          <ac:chgData name="Yao Yuan" userId="S::e0724692@u.nus.edu::b80fd60b-1586-4ff8-b1cd-f01631ec044a" providerId="AD" clId="Web-{687E78C6-8E0B-4144-9E8E-20423DA10DED}" dt="2022-02-27T09:55:49.152" v="162" actId="20577"/>
          <ac:spMkLst>
            <pc:docMk/>
            <pc:sldMk cId="3236925835" sldId="262"/>
            <ac:spMk id="16" creationId="{379B03E0-ED59-422C-A130-826EF8BD4CE4}"/>
          </ac:spMkLst>
        </pc:spChg>
        <pc:spChg chg="mod">
          <ac:chgData name="Yao Yuan" userId="S::e0724692@u.nus.edu::b80fd60b-1586-4ff8-b1cd-f01631ec044a" providerId="AD" clId="Web-{687E78C6-8E0B-4144-9E8E-20423DA10DED}" dt="2022-02-27T09:55:54.356" v="163" actId="20577"/>
          <ac:spMkLst>
            <pc:docMk/>
            <pc:sldMk cId="3236925835" sldId="262"/>
            <ac:spMk id="18" creationId="{345496F0-EBB4-4400-80CE-005AD677CECE}"/>
          </ac:spMkLst>
        </pc:spChg>
      </pc:sldChg>
      <pc:sldChg chg="modSp">
        <pc:chgData name="Yao Yuan" userId="S::e0724692@u.nus.edu::b80fd60b-1586-4ff8-b1cd-f01631ec044a" providerId="AD" clId="Web-{687E78C6-8E0B-4144-9E8E-20423DA10DED}" dt="2022-02-27T09:56:05.809" v="166" actId="20577"/>
        <pc:sldMkLst>
          <pc:docMk/>
          <pc:sldMk cId="3857160574" sldId="263"/>
        </pc:sldMkLst>
        <pc:spChg chg="mod">
          <ac:chgData name="Yao Yuan" userId="S::e0724692@u.nus.edu::b80fd60b-1586-4ff8-b1cd-f01631ec044a" providerId="AD" clId="Web-{687E78C6-8E0B-4144-9E8E-20423DA10DED}" dt="2022-02-27T09:40:54.821" v="37" actId="1076"/>
          <ac:spMkLst>
            <pc:docMk/>
            <pc:sldMk cId="3857160574" sldId="263"/>
            <ac:spMk id="2" creationId="{631E2207-42C4-4BFC-9467-829E833AAE04}"/>
          </ac:spMkLst>
        </pc:spChg>
        <pc:spChg chg="mod">
          <ac:chgData name="Yao Yuan" userId="S::e0724692@u.nus.edu::b80fd60b-1586-4ff8-b1cd-f01631ec044a" providerId="AD" clId="Web-{687E78C6-8E0B-4144-9E8E-20423DA10DED}" dt="2022-02-27T09:56:05.809" v="166" actId="20577"/>
          <ac:spMkLst>
            <pc:docMk/>
            <pc:sldMk cId="3857160574" sldId="263"/>
            <ac:spMk id="7" creationId="{C1C98F8B-4FB1-48F5-8232-ECE1261FB07A}"/>
          </ac:spMkLst>
        </pc:spChg>
        <pc:spChg chg="mod">
          <ac:chgData name="Yao Yuan" userId="S::e0724692@u.nus.edu::b80fd60b-1586-4ff8-b1cd-f01631ec044a" providerId="AD" clId="Web-{687E78C6-8E0B-4144-9E8E-20423DA10DED}" dt="2022-02-27T09:55:59.700" v="164" actId="20577"/>
          <ac:spMkLst>
            <pc:docMk/>
            <pc:sldMk cId="3857160574" sldId="263"/>
            <ac:spMk id="13" creationId="{6D0654B0-6C9C-4803-9295-E9AD8AAAA8C3}"/>
          </ac:spMkLst>
        </pc:spChg>
        <pc:spChg chg="mod">
          <ac:chgData name="Yao Yuan" userId="S::e0724692@u.nus.edu::b80fd60b-1586-4ff8-b1cd-f01631ec044a" providerId="AD" clId="Web-{687E78C6-8E0B-4144-9E8E-20423DA10DED}" dt="2022-02-27T09:56:03.793" v="165" actId="20577"/>
          <ac:spMkLst>
            <pc:docMk/>
            <pc:sldMk cId="3857160574" sldId="263"/>
            <ac:spMk id="21" creationId="{A9610A4E-4B0D-4270-8919-7CA0B4013C3B}"/>
          </ac:spMkLst>
        </pc:spChg>
      </pc:sldChg>
      <pc:sldChg chg="modSp">
        <pc:chgData name="Yao Yuan" userId="S::e0724692@u.nus.edu::b80fd60b-1586-4ff8-b1cd-f01631ec044a" providerId="AD" clId="Web-{687E78C6-8E0B-4144-9E8E-20423DA10DED}" dt="2022-02-27T10:01:47.207" v="228" actId="20577"/>
        <pc:sldMkLst>
          <pc:docMk/>
          <pc:sldMk cId="483351153" sldId="265"/>
        </pc:sldMkLst>
        <pc:spChg chg="mod">
          <ac:chgData name="Yao Yuan" userId="S::e0724692@u.nus.edu::b80fd60b-1586-4ff8-b1cd-f01631ec044a" providerId="AD" clId="Web-{687E78C6-8E0B-4144-9E8E-20423DA10DED}" dt="2022-02-27T10:01:47.207" v="228" actId="20577"/>
          <ac:spMkLst>
            <pc:docMk/>
            <pc:sldMk cId="483351153" sldId="265"/>
            <ac:spMk id="9" creationId="{AF7AD15F-5612-4846-B5BB-7B226729C3BF}"/>
          </ac:spMkLst>
        </pc:spChg>
      </pc:sldChg>
      <pc:sldChg chg="modSp del">
        <pc:chgData name="Yao Yuan" userId="S::e0724692@u.nus.edu::b80fd60b-1586-4ff8-b1cd-f01631ec044a" providerId="AD" clId="Web-{687E78C6-8E0B-4144-9E8E-20423DA10DED}" dt="2022-02-27T09:43:20.074" v="61"/>
        <pc:sldMkLst>
          <pc:docMk/>
          <pc:sldMk cId="1722261979" sldId="266"/>
        </pc:sldMkLst>
        <pc:spChg chg="mod">
          <ac:chgData name="Yao Yuan" userId="S::e0724692@u.nus.edu::b80fd60b-1586-4ff8-b1cd-f01631ec044a" providerId="AD" clId="Web-{687E78C6-8E0B-4144-9E8E-20423DA10DED}" dt="2022-02-27T09:41:49.088" v="47" actId="1076"/>
          <ac:spMkLst>
            <pc:docMk/>
            <pc:sldMk cId="1722261979" sldId="266"/>
            <ac:spMk id="2" creationId="{631E2207-42C4-4BFC-9467-829E833AAE04}"/>
          </ac:spMkLst>
        </pc:spChg>
        <pc:spChg chg="mod">
          <ac:chgData name="Yao Yuan" userId="S::e0724692@u.nus.edu::b80fd60b-1586-4ff8-b1cd-f01631ec044a" providerId="AD" clId="Web-{687E78C6-8E0B-4144-9E8E-20423DA10DED}" dt="2022-02-27T09:37:45.755" v="5" actId="20577"/>
          <ac:spMkLst>
            <pc:docMk/>
            <pc:sldMk cId="1722261979" sldId="266"/>
            <ac:spMk id="4" creationId="{87F07F8D-7CBA-4ED0-9032-2E9460B52D35}"/>
          </ac:spMkLst>
        </pc:spChg>
      </pc:sldChg>
      <pc:sldChg chg="modSp del">
        <pc:chgData name="Yao Yuan" userId="S::e0724692@u.nus.edu::b80fd60b-1586-4ff8-b1cd-f01631ec044a" providerId="AD" clId="Web-{687E78C6-8E0B-4144-9E8E-20423DA10DED}" dt="2022-02-27T09:44:32.935" v="72"/>
        <pc:sldMkLst>
          <pc:docMk/>
          <pc:sldMk cId="498700051" sldId="267"/>
        </pc:sldMkLst>
        <pc:spChg chg="mod">
          <ac:chgData name="Yao Yuan" userId="S::e0724692@u.nus.edu::b80fd60b-1586-4ff8-b1cd-f01631ec044a" providerId="AD" clId="Web-{687E78C6-8E0B-4144-9E8E-20423DA10DED}" dt="2022-02-27T09:37:52.161" v="6" actId="20577"/>
          <ac:spMkLst>
            <pc:docMk/>
            <pc:sldMk cId="498700051" sldId="267"/>
            <ac:spMk id="3" creationId="{17042A41-01FF-4D82-B021-A5D8845584AA}"/>
          </ac:spMkLst>
        </pc:spChg>
      </pc:sldChg>
      <pc:sldChg chg="modSp">
        <pc:chgData name="Yao Yuan" userId="S::e0724692@u.nus.edu::b80fd60b-1586-4ff8-b1cd-f01631ec044a" providerId="AD" clId="Web-{687E78C6-8E0B-4144-9E8E-20423DA10DED}" dt="2022-02-27T09:56:20.012" v="169" actId="20577"/>
        <pc:sldMkLst>
          <pc:docMk/>
          <pc:sldMk cId="2779024218" sldId="268"/>
        </pc:sldMkLst>
        <pc:spChg chg="mod">
          <ac:chgData name="Yao Yuan" userId="S::e0724692@u.nus.edu::b80fd60b-1586-4ff8-b1cd-f01631ec044a" providerId="AD" clId="Web-{687E78C6-8E0B-4144-9E8E-20423DA10DED}" dt="2022-02-27T09:41:05.884" v="39" actId="1076"/>
          <ac:spMkLst>
            <pc:docMk/>
            <pc:sldMk cId="2779024218" sldId="268"/>
            <ac:spMk id="2" creationId="{088A8AC8-6D9A-406F-8489-AB99E31C9D85}"/>
          </ac:spMkLst>
        </pc:spChg>
        <pc:spChg chg="mod">
          <ac:chgData name="Yao Yuan" userId="S::e0724692@u.nus.edu::b80fd60b-1586-4ff8-b1cd-f01631ec044a" providerId="AD" clId="Web-{687E78C6-8E0B-4144-9E8E-20423DA10DED}" dt="2022-02-27T09:54:20.807" v="150"/>
          <ac:spMkLst>
            <pc:docMk/>
            <pc:sldMk cId="2779024218" sldId="268"/>
            <ac:spMk id="3" creationId="{F45FA99C-F39A-4365-8B02-3C6CFA7CC8FF}"/>
          </ac:spMkLst>
        </pc:spChg>
        <pc:spChg chg="mod">
          <ac:chgData name="Yao Yuan" userId="S::e0724692@u.nus.edu::b80fd60b-1586-4ff8-b1cd-f01631ec044a" providerId="AD" clId="Web-{687E78C6-8E0B-4144-9E8E-20423DA10DED}" dt="2022-02-27T09:56:20.012" v="169" actId="20577"/>
          <ac:spMkLst>
            <pc:docMk/>
            <pc:sldMk cId="2779024218" sldId="268"/>
            <ac:spMk id="6" creationId="{A2F13333-98BE-4561-B3D1-C473ECD127D2}"/>
          </ac:spMkLst>
        </pc:spChg>
      </pc:sldChg>
      <pc:sldChg chg="modSp">
        <pc:chgData name="Yao Yuan" userId="S::e0724692@u.nus.edu::b80fd60b-1586-4ff8-b1cd-f01631ec044a" providerId="AD" clId="Web-{687E78C6-8E0B-4144-9E8E-20423DA10DED}" dt="2022-02-27T09:58:41.969" v="199" actId="1076"/>
        <pc:sldMkLst>
          <pc:docMk/>
          <pc:sldMk cId="224704995" sldId="270"/>
        </pc:sldMkLst>
        <pc:spChg chg="mod">
          <ac:chgData name="Yao Yuan" userId="S::e0724692@u.nus.edu::b80fd60b-1586-4ff8-b1cd-f01631ec044a" providerId="AD" clId="Web-{687E78C6-8E0B-4144-9E8E-20423DA10DED}" dt="2022-02-27T09:58:24.906" v="195" actId="1076"/>
          <ac:spMkLst>
            <pc:docMk/>
            <pc:sldMk cId="224704995" sldId="270"/>
            <ac:spMk id="2" creationId="{6281CE02-766F-4911-80F4-5EC5C0899D05}"/>
          </ac:spMkLst>
        </pc:spChg>
        <pc:spChg chg="mod">
          <ac:chgData name="Yao Yuan" userId="S::e0724692@u.nus.edu::b80fd60b-1586-4ff8-b1cd-f01631ec044a" providerId="AD" clId="Web-{687E78C6-8E0B-4144-9E8E-20423DA10DED}" dt="2022-02-27T09:58:41.969" v="199" actId="1076"/>
          <ac:spMkLst>
            <pc:docMk/>
            <pc:sldMk cId="224704995" sldId="270"/>
            <ac:spMk id="3" creationId="{A1851691-E619-44D1-B24D-07A1F28303AE}"/>
          </ac:spMkLst>
        </pc:spChg>
        <pc:spChg chg="mod">
          <ac:chgData name="Yao Yuan" userId="S::e0724692@u.nus.edu::b80fd60b-1586-4ff8-b1cd-f01631ec044a" providerId="AD" clId="Web-{687E78C6-8E0B-4144-9E8E-20423DA10DED}" dt="2022-02-27T09:57:43.499" v="188" actId="20577"/>
          <ac:spMkLst>
            <pc:docMk/>
            <pc:sldMk cId="224704995" sldId="270"/>
            <ac:spMk id="11" creationId="{8D2427D0-5F4F-48FB-898A-8E27EA43273A}"/>
          </ac:spMkLst>
        </pc:spChg>
        <pc:spChg chg="mod">
          <ac:chgData name="Yao Yuan" userId="S::e0724692@u.nus.edu::b80fd60b-1586-4ff8-b1cd-f01631ec044a" providerId="AD" clId="Web-{687E78C6-8E0B-4144-9E8E-20423DA10DED}" dt="2022-02-27T09:57:32.420" v="184" actId="20577"/>
          <ac:spMkLst>
            <pc:docMk/>
            <pc:sldMk cId="224704995" sldId="270"/>
            <ac:spMk id="12" creationId="{7BB3C440-D443-4288-8D58-7FBA57422F29}"/>
          </ac:spMkLst>
        </pc:spChg>
        <pc:spChg chg="mod">
          <ac:chgData name="Yao Yuan" userId="S::e0724692@u.nus.edu::b80fd60b-1586-4ff8-b1cd-f01631ec044a" providerId="AD" clId="Web-{687E78C6-8E0B-4144-9E8E-20423DA10DED}" dt="2022-02-27T09:57:58.843" v="192" actId="20577"/>
          <ac:spMkLst>
            <pc:docMk/>
            <pc:sldMk cId="224704995" sldId="270"/>
            <ac:spMk id="13" creationId="{A9C6DD6C-C62C-4F99-B6B7-8C53EC300C7A}"/>
          </ac:spMkLst>
        </pc:spChg>
      </pc:sldChg>
      <pc:sldChg chg="modSp">
        <pc:chgData name="Yao Yuan" userId="S::e0724692@u.nus.edu::b80fd60b-1586-4ff8-b1cd-f01631ec044a" providerId="AD" clId="Web-{687E78C6-8E0B-4144-9E8E-20423DA10DED}" dt="2022-02-27T09:41:17.509" v="41" actId="20577"/>
        <pc:sldMkLst>
          <pc:docMk/>
          <pc:sldMk cId="3309558066" sldId="275"/>
        </pc:sldMkLst>
        <pc:spChg chg="mod">
          <ac:chgData name="Yao Yuan" userId="S::e0724692@u.nus.edu::b80fd60b-1586-4ff8-b1cd-f01631ec044a" providerId="AD" clId="Web-{687E78C6-8E0B-4144-9E8E-20423DA10DED}" dt="2022-02-27T09:41:17.509" v="41" actId="20577"/>
          <ac:spMkLst>
            <pc:docMk/>
            <pc:sldMk cId="3309558066" sldId="275"/>
            <ac:spMk id="2" creationId="{631E2207-42C4-4BFC-9467-829E833AAE04}"/>
          </ac:spMkLst>
        </pc:spChg>
        <pc:spChg chg="mod">
          <ac:chgData name="Yao Yuan" userId="S::e0724692@u.nus.edu::b80fd60b-1586-4ff8-b1cd-f01631ec044a" providerId="AD" clId="Web-{687E78C6-8E0B-4144-9E8E-20423DA10DED}" dt="2022-02-27T09:37:37.161" v="3" actId="20577"/>
          <ac:spMkLst>
            <pc:docMk/>
            <pc:sldMk cId="3309558066" sldId="275"/>
            <ac:spMk id="7" creationId="{B88247F9-31CF-4B8C-AC5C-6E5734A1C287}"/>
          </ac:spMkLst>
        </pc:spChg>
        <pc:spChg chg="mod">
          <ac:chgData name="Yao Yuan" userId="S::e0724692@u.nus.edu::b80fd60b-1586-4ff8-b1cd-f01631ec044a" providerId="AD" clId="Web-{687E78C6-8E0B-4144-9E8E-20423DA10DED}" dt="2022-02-27T09:37:41.458" v="4" actId="20577"/>
          <ac:spMkLst>
            <pc:docMk/>
            <pc:sldMk cId="3309558066" sldId="275"/>
            <ac:spMk id="8" creationId="{38BD4787-B50F-48E0-8FFD-E7A742889FCC}"/>
          </ac:spMkLst>
        </pc:spChg>
      </pc:sldChg>
      <pc:sldChg chg="modSp">
        <pc:chgData name="Yao Yuan" userId="S::e0724692@u.nus.edu::b80fd60b-1586-4ff8-b1cd-f01631ec044a" providerId="AD" clId="Web-{687E78C6-8E0B-4144-9E8E-20423DA10DED}" dt="2022-02-27T10:01:33.722" v="225" actId="20577"/>
        <pc:sldMkLst>
          <pc:docMk/>
          <pc:sldMk cId="4142230756" sldId="276"/>
        </pc:sldMkLst>
        <pc:spChg chg="mod">
          <ac:chgData name="Yao Yuan" userId="S::e0724692@u.nus.edu::b80fd60b-1586-4ff8-b1cd-f01631ec044a" providerId="AD" clId="Web-{687E78C6-8E0B-4144-9E8E-20423DA10DED}" dt="2022-02-27T10:01:33.722" v="225" actId="20577"/>
          <ac:spMkLst>
            <pc:docMk/>
            <pc:sldMk cId="4142230756" sldId="276"/>
            <ac:spMk id="4" creationId="{00000000-0000-0000-0000-000000000000}"/>
          </ac:spMkLst>
        </pc:spChg>
        <pc:spChg chg="mod">
          <ac:chgData name="Yao Yuan" userId="S::e0724692@u.nus.edu::b80fd60b-1586-4ff8-b1cd-f01631ec044a" providerId="AD" clId="Web-{687E78C6-8E0B-4144-9E8E-20423DA10DED}" dt="2022-02-27T10:01:21.909" v="223" actId="20577"/>
          <ac:spMkLst>
            <pc:docMk/>
            <pc:sldMk cId="4142230756" sldId="276"/>
            <ac:spMk id="9" creationId="{00000000-0000-0000-0000-000000000000}"/>
          </ac:spMkLst>
        </pc:spChg>
        <pc:spChg chg="mod">
          <ac:chgData name="Yao Yuan" userId="S::e0724692@u.nus.edu::b80fd60b-1586-4ff8-b1cd-f01631ec044a" providerId="AD" clId="Web-{687E78C6-8E0B-4144-9E8E-20423DA10DED}" dt="2022-02-27T10:01:05.409" v="218" actId="20577"/>
          <ac:spMkLst>
            <pc:docMk/>
            <pc:sldMk cId="4142230756" sldId="276"/>
            <ac:spMk id="185" creationId="{00000000-0000-0000-0000-000000000000}"/>
          </ac:spMkLst>
        </pc:spChg>
      </pc:sldChg>
      <pc:sldChg chg="modSp">
        <pc:chgData name="Yao Yuan" userId="S::e0724692@u.nus.edu::b80fd60b-1586-4ff8-b1cd-f01631ec044a" providerId="AD" clId="Web-{687E78C6-8E0B-4144-9E8E-20423DA10DED}" dt="2022-02-27T10:00:50.909" v="216" actId="20577"/>
        <pc:sldMkLst>
          <pc:docMk/>
          <pc:sldMk cId="3836148488" sldId="277"/>
        </pc:sldMkLst>
        <pc:spChg chg="mod">
          <ac:chgData name="Yao Yuan" userId="S::e0724692@u.nus.edu::b80fd60b-1586-4ff8-b1cd-f01631ec044a" providerId="AD" clId="Web-{687E78C6-8E0B-4144-9E8E-20423DA10DED}" dt="2022-02-27T09:58:52.813" v="201" actId="20577"/>
          <ac:spMkLst>
            <pc:docMk/>
            <pc:sldMk cId="3836148488" sldId="277"/>
            <ac:spMk id="2" creationId="{00000000-0000-0000-0000-000000000000}"/>
          </ac:spMkLst>
        </pc:spChg>
        <pc:spChg chg="mod">
          <ac:chgData name="Yao Yuan" userId="S::e0724692@u.nus.edu::b80fd60b-1586-4ff8-b1cd-f01631ec044a" providerId="AD" clId="Web-{687E78C6-8E0B-4144-9E8E-20423DA10DED}" dt="2022-02-27T10:00:50.909" v="216" actId="20577"/>
          <ac:spMkLst>
            <pc:docMk/>
            <pc:sldMk cId="3836148488" sldId="277"/>
            <ac:spMk id="8" creationId="{00000000-0000-0000-0000-000000000000}"/>
          </ac:spMkLst>
        </pc:spChg>
        <pc:spChg chg="mod">
          <ac:chgData name="Yao Yuan" userId="S::e0724692@u.nus.edu::b80fd60b-1586-4ff8-b1cd-f01631ec044a" providerId="AD" clId="Web-{687E78C6-8E0B-4144-9E8E-20423DA10DED}" dt="2022-02-27T10:00:24.205" v="210" actId="20577"/>
          <ac:spMkLst>
            <pc:docMk/>
            <pc:sldMk cId="3836148488" sldId="277"/>
            <ac:spMk id="9" creationId="{00000000-0000-0000-0000-000000000000}"/>
          </ac:spMkLst>
        </pc:spChg>
        <pc:spChg chg="mod">
          <ac:chgData name="Yao Yuan" userId="S::e0724692@u.nus.edu::b80fd60b-1586-4ff8-b1cd-f01631ec044a" providerId="AD" clId="Web-{687E78C6-8E0B-4144-9E8E-20423DA10DED}" dt="2022-02-27T09:59:36.548" v="204" actId="20577"/>
          <ac:spMkLst>
            <pc:docMk/>
            <pc:sldMk cId="3836148488" sldId="277"/>
            <ac:spMk id="185" creationId="{00000000-0000-0000-0000-000000000000}"/>
          </ac:spMkLst>
        </pc:spChg>
      </pc:sldChg>
      <pc:sldChg chg="addSp delSp modSp add replId">
        <pc:chgData name="Yao Yuan" userId="S::e0724692@u.nus.edu::b80fd60b-1586-4ff8-b1cd-f01631ec044a" providerId="AD" clId="Web-{687E78C6-8E0B-4144-9E8E-20423DA10DED}" dt="2022-02-27T10:25:58.572" v="232" actId="1076"/>
        <pc:sldMkLst>
          <pc:docMk/>
          <pc:sldMk cId="2380096537" sldId="281"/>
        </pc:sldMkLst>
        <pc:spChg chg="mod">
          <ac:chgData name="Yao Yuan" userId="S::e0724692@u.nus.edu::b80fd60b-1586-4ff8-b1cd-f01631ec044a" providerId="AD" clId="Web-{687E78C6-8E0B-4144-9E8E-20423DA10DED}" dt="2022-02-27T09:46:03.812" v="75" actId="1076"/>
          <ac:spMkLst>
            <pc:docMk/>
            <pc:sldMk cId="2380096537" sldId="281"/>
            <ac:spMk id="2" creationId="{631E2207-42C4-4BFC-9467-829E833AAE04}"/>
          </ac:spMkLst>
        </pc:spChg>
        <pc:spChg chg="del">
          <ac:chgData name="Yao Yuan" userId="S::e0724692@u.nus.edu::b80fd60b-1586-4ff8-b1cd-f01631ec044a" providerId="AD" clId="Web-{687E78C6-8E0B-4144-9E8E-20423DA10DED}" dt="2022-02-27T09:42:47.980" v="53"/>
          <ac:spMkLst>
            <pc:docMk/>
            <pc:sldMk cId="2380096537" sldId="281"/>
            <ac:spMk id="3" creationId="{B510DACA-4209-4BC9-8B49-444E7547B668}"/>
          </ac:spMkLst>
        </pc:spChg>
        <pc:spChg chg="del">
          <ac:chgData name="Yao Yuan" userId="S::e0724692@u.nus.edu::b80fd60b-1586-4ff8-b1cd-f01631ec044a" providerId="AD" clId="Web-{687E78C6-8E0B-4144-9E8E-20423DA10DED}" dt="2022-02-27T09:42:50.590" v="55"/>
          <ac:spMkLst>
            <pc:docMk/>
            <pc:sldMk cId="2380096537" sldId="281"/>
            <ac:spMk id="4" creationId="{EEFDA375-5960-41B9-ADA0-871C9AAD156D}"/>
          </ac:spMkLst>
        </pc:spChg>
        <pc:spChg chg="del">
          <ac:chgData name="Yao Yuan" userId="S::e0724692@u.nus.edu::b80fd60b-1586-4ff8-b1cd-f01631ec044a" providerId="AD" clId="Web-{687E78C6-8E0B-4144-9E8E-20423DA10DED}" dt="2022-02-27T09:42:52.277" v="56"/>
          <ac:spMkLst>
            <pc:docMk/>
            <pc:sldMk cId="2380096537" sldId="281"/>
            <ac:spMk id="6" creationId="{A0E22ADF-B06D-4A16-BF8A-00DF3E318702}"/>
          </ac:spMkLst>
        </pc:spChg>
        <pc:spChg chg="add del mod">
          <ac:chgData name="Yao Yuan" userId="S::e0724692@u.nus.edu::b80fd60b-1586-4ff8-b1cd-f01631ec044a" providerId="AD" clId="Web-{687E78C6-8E0B-4144-9E8E-20423DA10DED}" dt="2022-02-27T09:43:15.871" v="60"/>
          <ac:spMkLst>
            <pc:docMk/>
            <pc:sldMk cId="2380096537" sldId="281"/>
            <ac:spMk id="8" creationId="{0A45DD51-9BFB-4FE9-BEA0-51730786B1BC}"/>
          </ac:spMkLst>
        </pc:spChg>
        <pc:spChg chg="add mod">
          <ac:chgData name="Yao Yuan" userId="S::e0724692@u.nus.edu::b80fd60b-1586-4ff8-b1cd-f01631ec044a" providerId="AD" clId="Web-{687E78C6-8E0B-4144-9E8E-20423DA10DED}" dt="2022-02-27T10:25:50.275" v="230" actId="20577"/>
          <ac:spMkLst>
            <pc:docMk/>
            <pc:sldMk cId="2380096537" sldId="281"/>
            <ac:spMk id="9" creationId="{AEAA5381-6B2F-4D44-9B80-1A115272BE12}"/>
          </ac:spMkLst>
        </pc:spChg>
        <pc:spChg chg="add mod">
          <ac:chgData name="Yao Yuan" userId="S::e0724692@u.nus.edu::b80fd60b-1586-4ff8-b1cd-f01631ec044a" providerId="AD" clId="Web-{687E78C6-8E0B-4144-9E8E-20423DA10DED}" dt="2022-02-27T09:56:53.138" v="175" actId="1076"/>
          <ac:spMkLst>
            <pc:docMk/>
            <pc:sldMk cId="2380096537" sldId="281"/>
            <ac:spMk id="16" creationId="{DC092A51-3DED-4679-BC0D-3D05BCC7571C}"/>
          </ac:spMkLst>
        </pc:spChg>
        <pc:picChg chg="del">
          <ac:chgData name="Yao Yuan" userId="S::e0724692@u.nus.edu::b80fd60b-1586-4ff8-b1cd-f01631ec044a" providerId="AD" clId="Web-{687E78C6-8E0B-4144-9E8E-20423DA10DED}" dt="2022-02-27T09:42:49.339" v="54"/>
          <ac:picMkLst>
            <pc:docMk/>
            <pc:sldMk cId="2380096537" sldId="281"/>
            <ac:picMk id="5" creationId="{A162067E-9806-4486-958B-45371C764EE2}"/>
          </ac:picMkLst>
        </pc:picChg>
        <pc:picChg chg="add mod">
          <ac:chgData name="Yao Yuan" userId="S::e0724692@u.nus.edu::b80fd60b-1586-4ff8-b1cd-f01631ec044a" providerId="AD" clId="Web-{687E78C6-8E0B-4144-9E8E-20423DA10DED}" dt="2022-02-27T10:25:58.572" v="232" actId="1076"/>
          <ac:picMkLst>
            <pc:docMk/>
            <pc:sldMk cId="2380096537" sldId="281"/>
            <ac:picMk id="14" creationId="{6C3F3BC0-C29B-4B46-A93A-F97CAD98DA5F}"/>
          </ac:picMkLst>
        </pc:picChg>
      </pc:sldChg>
      <pc:sldChg chg="addSp delSp modSp add replId">
        <pc:chgData name="Yao Yuan" userId="S::e0724692@u.nus.edu::b80fd60b-1586-4ff8-b1cd-f01631ec044a" providerId="AD" clId="Web-{687E78C6-8E0B-4144-9E8E-20423DA10DED}" dt="2022-02-27T10:39:21.657" v="261" actId="1076"/>
        <pc:sldMkLst>
          <pc:docMk/>
          <pc:sldMk cId="1992931373" sldId="282"/>
        </pc:sldMkLst>
        <pc:spChg chg="mod">
          <ac:chgData name="Yao Yuan" userId="S::e0724692@u.nus.edu::b80fd60b-1586-4ff8-b1cd-f01631ec044a" providerId="AD" clId="Web-{687E78C6-8E0B-4144-9E8E-20423DA10DED}" dt="2022-02-27T09:44:09.169" v="68" actId="20577"/>
          <ac:spMkLst>
            <pc:docMk/>
            <pc:sldMk cId="1992931373" sldId="282"/>
            <ac:spMk id="2" creationId="{6679DA6C-7B02-4E18-800E-BE7465551BD2}"/>
          </ac:spMkLst>
        </pc:spChg>
        <pc:spChg chg="add mod">
          <ac:chgData name="Yao Yuan" userId="S::e0724692@u.nus.edu::b80fd60b-1586-4ff8-b1cd-f01631ec044a" providerId="AD" clId="Web-{687E78C6-8E0B-4144-9E8E-20423DA10DED}" dt="2022-02-27T10:39:21.657" v="261" actId="1076"/>
          <ac:spMkLst>
            <pc:docMk/>
            <pc:sldMk cId="1992931373" sldId="282"/>
            <ac:spMk id="3" creationId="{D00C2FE2-E57F-497C-A3B7-11302801379A}"/>
          </ac:spMkLst>
        </pc:spChg>
        <pc:spChg chg="del">
          <ac:chgData name="Yao Yuan" userId="S::e0724692@u.nus.edu::b80fd60b-1586-4ff8-b1cd-f01631ec044a" providerId="AD" clId="Web-{687E78C6-8E0B-4144-9E8E-20423DA10DED}" dt="2022-02-27T09:43:58.450" v="66"/>
          <ac:spMkLst>
            <pc:docMk/>
            <pc:sldMk cId="1992931373" sldId="282"/>
            <ac:spMk id="3" creationId="{FBF65451-5BD4-4A47-8304-FF10E009E202}"/>
          </ac:spMkLst>
        </pc:spChg>
        <pc:spChg chg="add mod">
          <ac:chgData name="Yao Yuan" userId="S::e0724692@u.nus.edu::b80fd60b-1586-4ff8-b1cd-f01631ec044a" providerId="AD" clId="Web-{687E78C6-8E0B-4144-9E8E-20423DA10DED}" dt="2022-02-27T10:35:12.353" v="248" actId="20577"/>
          <ac:spMkLst>
            <pc:docMk/>
            <pc:sldMk cId="1992931373" sldId="282"/>
            <ac:spMk id="5" creationId="{B23C86D3-F440-4816-86CB-5829D646316E}"/>
          </ac:spMkLst>
        </pc:spChg>
        <pc:spChg chg="del">
          <ac:chgData name="Yao Yuan" userId="S::e0724692@u.nus.edu::b80fd60b-1586-4ff8-b1cd-f01631ec044a" providerId="AD" clId="Web-{687E78C6-8E0B-4144-9E8E-20423DA10DED}" dt="2022-02-27T09:43:56.294" v="64"/>
          <ac:spMkLst>
            <pc:docMk/>
            <pc:sldMk cId="1992931373" sldId="282"/>
            <ac:spMk id="6" creationId="{AEABF68B-3C50-4694-954A-B0EA15DCA36C}"/>
          </ac:spMkLst>
        </pc:spChg>
        <pc:spChg chg="add mod">
          <ac:chgData name="Yao Yuan" userId="S::e0724692@u.nus.edu::b80fd60b-1586-4ff8-b1cd-f01631ec044a" providerId="AD" clId="Web-{687E78C6-8E0B-4144-9E8E-20423DA10DED}" dt="2022-02-27T09:57:10.545" v="179" actId="20577"/>
          <ac:spMkLst>
            <pc:docMk/>
            <pc:sldMk cId="1992931373" sldId="282"/>
            <ac:spMk id="8" creationId="{B2FFC277-95A5-4CF5-AD74-508EA54D0221}"/>
          </ac:spMkLst>
        </pc:spChg>
        <pc:spChg chg="del">
          <ac:chgData name="Yao Yuan" userId="S::e0724692@u.nus.edu::b80fd60b-1586-4ff8-b1cd-f01631ec044a" providerId="AD" clId="Web-{687E78C6-8E0B-4144-9E8E-20423DA10DED}" dt="2022-02-27T09:44:00.794" v="67"/>
          <ac:spMkLst>
            <pc:docMk/>
            <pc:sldMk cId="1992931373" sldId="282"/>
            <ac:spMk id="11" creationId="{B8D60C92-3754-4B15-BA69-411F0E0F44B6}"/>
          </ac:spMkLst>
        </pc:spChg>
        <pc:picChg chg="del">
          <ac:chgData name="Yao Yuan" userId="S::e0724692@u.nus.edu::b80fd60b-1586-4ff8-b1cd-f01631ec044a" providerId="AD" clId="Web-{687E78C6-8E0B-4144-9E8E-20423DA10DED}" dt="2022-02-27T09:43:56.903" v="65"/>
          <ac:picMkLst>
            <pc:docMk/>
            <pc:sldMk cId="1992931373" sldId="282"/>
            <ac:picMk id="4" creationId="{2251F69F-DC81-4119-A092-660BF0CB923C}"/>
          </ac:picMkLst>
        </pc:picChg>
        <pc:picChg chg="add">
          <ac:chgData name="Yao Yuan" userId="S::e0724692@u.nus.edu::b80fd60b-1586-4ff8-b1cd-f01631ec044a" providerId="AD" clId="Web-{687E78C6-8E0B-4144-9E8E-20423DA10DED}" dt="2022-02-27T09:44:32.092" v="70"/>
          <ac:picMkLst>
            <pc:docMk/>
            <pc:sldMk cId="1992931373" sldId="282"/>
            <ac:picMk id="7" creationId="{EAE93C05-80D8-4F2D-BA3D-10BA584F1C90}"/>
          </ac:picMkLst>
        </pc:picChg>
      </pc:sldChg>
      <pc:sldChg chg="new del">
        <pc:chgData name="Yao Yuan" userId="S::e0724692@u.nus.edu::b80fd60b-1586-4ff8-b1cd-f01631ec044a" providerId="AD" clId="Web-{687E78C6-8E0B-4144-9E8E-20423DA10DED}" dt="2022-02-27T09:44:53.451" v="74"/>
        <pc:sldMkLst>
          <pc:docMk/>
          <pc:sldMk cId="1856196188" sldId="283"/>
        </pc:sldMkLst>
      </pc:sldChg>
    </pc:docChg>
  </pc:docChgLst>
  <pc:docChgLst>
    <pc:chgData name="Li Yusheng" userId="S::e0920416@u.nus.edu::d6e1554d-47e8-4d4e-ac0e-1dca626b38a6" providerId="AD" clId="Web-{0253BC6A-14D2-4110-8B98-EDCE67885D9B}"/>
    <pc:docChg chg="modSld">
      <pc:chgData name="Li Yusheng" userId="S::e0920416@u.nus.edu::d6e1554d-47e8-4d4e-ac0e-1dca626b38a6" providerId="AD" clId="Web-{0253BC6A-14D2-4110-8B98-EDCE67885D9B}" dt="2022-02-28T09:47:43.839" v="12" actId="20577"/>
      <pc:docMkLst>
        <pc:docMk/>
      </pc:docMkLst>
      <pc:sldChg chg="modSp">
        <pc:chgData name="Li Yusheng" userId="S::e0920416@u.nus.edu::d6e1554d-47e8-4d4e-ac0e-1dca626b38a6" providerId="AD" clId="Web-{0253BC6A-14D2-4110-8B98-EDCE67885D9B}" dt="2022-02-28T09:47:43.839" v="12" actId="20577"/>
        <pc:sldMkLst>
          <pc:docMk/>
          <pc:sldMk cId="4142230756" sldId="276"/>
        </pc:sldMkLst>
        <pc:spChg chg="mod">
          <ac:chgData name="Li Yusheng" userId="S::e0920416@u.nus.edu::d6e1554d-47e8-4d4e-ac0e-1dca626b38a6" providerId="AD" clId="Web-{0253BC6A-14D2-4110-8B98-EDCE67885D9B}" dt="2022-02-28T09:47:43.839" v="12" actId="20577"/>
          <ac:spMkLst>
            <pc:docMk/>
            <pc:sldMk cId="4142230756" sldId="276"/>
            <ac:spMk id="3" creationId="{D168CBEF-92A2-416E-8E6D-D5363AB80068}"/>
          </ac:spMkLst>
        </pc:spChg>
      </pc:sldChg>
    </pc:docChg>
  </pc:docChgLst>
  <pc:docChgLst>
    <pc:chgData name="Yao Yuan" userId="S::e0724692@u.nus.edu::b80fd60b-1586-4ff8-b1cd-f01631ec044a" providerId="AD" clId="Web-{0F38474D-1393-47E0-92A1-673132B2EB46}"/>
    <pc:docChg chg="addSld delSld modSld sldOrd">
      <pc:chgData name="Yao Yuan" userId="S::e0724692@u.nus.edu::b80fd60b-1586-4ff8-b1cd-f01631ec044a" providerId="AD" clId="Web-{0F38474D-1393-47E0-92A1-673132B2EB46}" dt="2022-02-27T14:10:30.188" v="231" actId="20577"/>
      <pc:docMkLst>
        <pc:docMk/>
      </pc:docMkLst>
      <pc:sldChg chg="modSp">
        <pc:chgData name="Yao Yuan" userId="S::e0724692@u.nus.edu::b80fd60b-1586-4ff8-b1cd-f01631ec044a" providerId="AD" clId="Web-{0F38474D-1393-47E0-92A1-673132B2EB46}" dt="2022-02-27T13:06:38.129" v="0" actId="1076"/>
        <pc:sldMkLst>
          <pc:docMk/>
          <pc:sldMk cId="1809822897" sldId="258"/>
        </pc:sldMkLst>
        <pc:spChg chg="mod">
          <ac:chgData name="Yao Yuan" userId="S::e0724692@u.nus.edu::b80fd60b-1586-4ff8-b1cd-f01631ec044a" providerId="AD" clId="Web-{0F38474D-1393-47E0-92A1-673132B2EB46}" dt="2022-02-27T13:06:38.129" v="0" actId="1076"/>
          <ac:spMkLst>
            <pc:docMk/>
            <pc:sldMk cId="1809822897" sldId="258"/>
            <ac:spMk id="12" creationId="{E828F04B-EE67-4B44-B93C-0B4CE6E90475}"/>
          </ac:spMkLst>
        </pc:spChg>
      </pc:sldChg>
      <pc:sldChg chg="ord">
        <pc:chgData name="Yao Yuan" userId="S::e0724692@u.nus.edu::b80fd60b-1586-4ff8-b1cd-f01631ec044a" providerId="AD" clId="Web-{0F38474D-1393-47E0-92A1-673132B2EB46}" dt="2022-02-27T13:45:29.674" v="132"/>
        <pc:sldMkLst>
          <pc:docMk/>
          <pc:sldMk cId="2779024218" sldId="268"/>
        </pc:sldMkLst>
      </pc:sldChg>
      <pc:sldChg chg="modSp">
        <pc:chgData name="Yao Yuan" userId="S::e0724692@u.nus.edu::b80fd60b-1586-4ff8-b1cd-f01631ec044a" providerId="AD" clId="Web-{0F38474D-1393-47E0-92A1-673132B2EB46}" dt="2022-02-27T13:09:04.991" v="4" actId="20577"/>
        <pc:sldMkLst>
          <pc:docMk/>
          <pc:sldMk cId="224704995" sldId="270"/>
        </pc:sldMkLst>
        <pc:spChg chg="mod">
          <ac:chgData name="Yao Yuan" userId="S::e0724692@u.nus.edu::b80fd60b-1586-4ff8-b1cd-f01631ec044a" providerId="AD" clId="Web-{0F38474D-1393-47E0-92A1-673132B2EB46}" dt="2022-02-27T13:09:04.991" v="4" actId="20577"/>
          <ac:spMkLst>
            <pc:docMk/>
            <pc:sldMk cId="224704995" sldId="270"/>
            <ac:spMk id="3" creationId="{A1851691-E619-44D1-B24D-07A1F28303AE}"/>
          </ac:spMkLst>
        </pc:spChg>
      </pc:sldChg>
      <pc:sldChg chg="modSp ord">
        <pc:chgData name="Yao Yuan" userId="S::e0724692@u.nus.edu::b80fd60b-1586-4ff8-b1cd-f01631ec044a" providerId="AD" clId="Web-{0F38474D-1393-47E0-92A1-673132B2EB46}" dt="2022-02-27T14:05:42.729" v="177"/>
        <pc:sldMkLst>
          <pc:docMk/>
          <pc:sldMk cId="3309558066" sldId="275"/>
        </pc:sldMkLst>
        <pc:spChg chg="mod">
          <ac:chgData name="Yao Yuan" userId="S::e0724692@u.nus.edu::b80fd60b-1586-4ff8-b1cd-f01631ec044a" providerId="AD" clId="Web-{0F38474D-1393-47E0-92A1-673132B2EB46}" dt="2022-02-27T13:49:08.725" v="176" actId="20577"/>
          <ac:spMkLst>
            <pc:docMk/>
            <pc:sldMk cId="3309558066" sldId="275"/>
            <ac:spMk id="4" creationId="{5CE2B7AE-2CFF-4704-86A7-858BDB43CD5F}"/>
          </ac:spMkLst>
        </pc:spChg>
      </pc:sldChg>
      <pc:sldChg chg="addSp delSp modSp">
        <pc:chgData name="Yao Yuan" userId="S::e0724692@u.nus.edu::b80fd60b-1586-4ff8-b1cd-f01631ec044a" providerId="AD" clId="Web-{0F38474D-1393-47E0-92A1-673132B2EB46}" dt="2022-02-27T13:23:33.024" v="131" actId="20577"/>
        <pc:sldMkLst>
          <pc:docMk/>
          <pc:sldMk cId="4142230756" sldId="276"/>
        </pc:sldMkLst>
        <pc:spChg chg="add mod">
          <ac:chgData name="Yao Yuan" userId="S::e0724692@u.nus.edu::b80fd60b-1586-4ff8-b1cd-f01631ec044a" providerId="AD" clId="Web-{0F38474D-1393-47E0-92A1-673132B2EB46}" dt="2022-02-27T13:23:33.024" v="131" actId="20577"/>
          <ac:spMkLst>
            <pc:docMk/>
            <pc:sldMk cId="4142230756" sldId="276"/>
            <ac:spMk id="3" creationId="{D168CBEF-92A2-416E-8E6D-D5363AB80068}"/>
          </ac:spMkLst>
        </pc:spChg>
        <pc:spChg chg="del mod">
          <ac:chgData name="Yao Yuan" userId="S::e0724692@u.nus.edu::b80fd60b-1586-4ff8-b1cd-f01631ec044a" providerId="AD" clId="Web-{0F38474D-1393-47E0-92A1-673132B2EB46}" dt="2022-02-27T13:19:34.035" v="66"/>
          <ac:spMkLst>
            <pc:docMk/>
            <pc:sldMk cId="4142230756" sldId="276"/>
            <ac:spMk id="33" creationId="{00000000-0000-0000-0000-000000000000}"/>
          </ac:spMkLst>
        </pc:spChg>
      </pc:sldChg>
      <pc:sldChg chg="addSp delSp modSp">
        <pc:chgData name="Yao Yuan" userId="S::e0724692@u.nus.edu::b80fd60b-1586-4ff8-b1cd-f01631ec044a" providerId="AD" clId="Web-{0F38474D-1393-47E0-92A1-673132B2EB46}" dt="2022-02-27T13:23:11.054" v="127" actId="14100"/>
        <pc:sldMkLst>
          <pc:docMk/>
          <pc:sldMk cId="3836148488" sldId="277"/>
        </pc:sldMkLst>
        <pc:spChg chg="del mod">
          <ac:chgData name="Yao Yuan" userId="S::e0724692@u.nus.edu::b80fd60b-1586-4ff8-b1cd-f01631ec044a" providerId="AD" clId="Web-{0F38474D-1393-47E0-92A1-673132B2EB46}" dt="2022-02-27T13:16:02.984" v="14"/>
          <ac:spMkLst>
            <pc:docMk/>
            <pc:sldMk cId="3836148488" sldId="277"/>
            <ac:spMk id="3" creationId="{00000000-0000-0000-0000-000000000000}"/>
          </ac:spMkLst>
        </pc:spChg>
        <pc:spChg chg="mod">
          <ac:chgData name="Yao Yuan" userId="S::e0724692@u.nus.edu::b80fd60b-1586-4ff8-b1cd-f01631ec044a" providerId="AD" clId="Web-{0F38474D-1393-47E0-92A1-673132B2EB46}" dt="2022-02-27T13:16:58.860" v="24" actId="20577"/>
          <ac:spMkLst>
            <pc:docMk/>
            <pc:sldMk cId="3836148488" sldId="277"/>
            <ac:spMk id="8" creationId="{00000000-0000-0000-0000-000000000000}"/>
          </ac:spMkLst>
        </pc:spChg>
        <pc:spChg chg="add mod">
          <ac:chgData name="Yao Yuan" userId="S::e0724692@u.nus.edu::b80fd60b-1586-4ff8-b1cd-f01631ec044a" providerId="AD" clId="Web-{0F38474D-1393-47E0-92A1-673132B2EB46}" dt="2022-02-27T13:23:11.054" v="127" actId="14100"/>
          <ac:spMkLst>
            <pc:docMk/>
            <pc:sldMk cId="3836148488" sldId="277"/>
            <ac:spMk id="13" creationId="{052FFA7B-2273-402B-9924-E9F0B16B842C}"/>
          </ac:spMkLst>
        </pc:spChg>
      </pc:sldChg>
      <pc:sldChg chg="new del">
        <pc:chgData name="Yao Yuan" userId="S::e0724692@u.nus.edu::b80fd60b-1586-4ff8-b1cd-f01631ec044a" providerId="AD" clId="Web-{0F38474D-1393-47E0-92A1-673132B2EB46}" dt="2022-02-27T14:06:02.808" v="179"/>
        <pc:sldMkLst>
          <pc:docMk/>
          <pc:sldMk cId="514799328" sldId="283"/>
        </pc:sldMkLst>
      </pc:sldChg>
      <pc:sldChg chg="modSp new ord">
        <pc:chgData name="Yao Yuan" userId="S::e0724692@u.nus.edu::b80fd60b-1586-4ff8-b1cd-f01631ec044a" providerId="AD" clId="Web-{0F38474D-1393-47E0-92A1-673132B2EB46}" dt="2022-02-27T14:09:59.390" v="222" actId="20577"/>
        <pc:sldMkLst>
          <pc:docMk/>
          <pc:sldMk cId="2042817816" sldId="283"/>
        </pc:sldMkLst>
        <pc:spChg chg="mod">
          <ac:chgData name="Yao Yuan" userId="S::e0724692@u.nus.edu::b80fd60b-1586-4ff8-b1cd-f01631ec044a" providerId="AD" clId="Web-{0F38474D-1393-47E0-92A1-673132B2EB46}" dt="2022-02-27T14:08:11.529" v="208" actId="20577"/>
          <ac:spMkLst>
            <pc:docMk/>
            <pc:sldMk cId="2042817816" sldId="283"/>
            <ac:spMk id="2" creationId="{5AE6C628-F346-4E1F-8560-A209EB583D2B}"/>
          </ac:spMkLst>
        </pc:spChg>
        <pc:spChg chg="mod">
          <ac:chgData name="Yao Yuan" userId="S::e0724692@u.nus.edu::b80fd60b-1586-4ff8-b1cd-f01631ec044a" providerId="AD" clId="Web-{0F38474D-1393-47E0-92A1-673132B2EB46}" dt="2022-02-27T14:09:59.390" v="222" actId="20577"/>
          <ac:spMkLst>
            <pc:docMk/>
            <pc:sldMk cId="2042817816" sldId="283"/>
            <ac:spMk id="3" creationId="{16C9B200-DE70-4B5C-85C0-8B0BB2E98BCD}"/>
          </ac:spMkLst>
        </pc:spChg>
      </pc:sldChg>
      <pc:sldChg chg="modSp new ord">
        <pc:chgData name="Yao Yuan" userId="S::e0724692@u.nus.edu::b80fd60b-1586-4ff8-b1cd-f01631ec044a" providerId="AD" clId="Web-{0F38474D-1393-47E0-92A1-673132B2EB46}" dt="2022-02-27T14:10:19.047" v="225" actId="20577"/>
        <pc:sldMkLst>
          <pc:docMk/>
          <pc:sldMk cId="444613425" sldId="284"/>
        </pc:sldMkLst>
        <pc:spChg chg="mod">
          <ac:chgData name="Yao Yuan" userId="S::e0724692@u.nus.edu::b80fd60b-1586-4ff8-b1cd-f01631ec044a" providerId="AD" clId="Web-{0F38474D-1393-47E0-92A1-673132B2EB46}" dt="2022-02-27T14:10:19.047" v="225" actId="20577"/>
          <ac:spMkLst>
            <pc:docMk/>
            <pc:sldMk cId="444613425" sldId="284"/>
            <ac:spMk id="2" creationId="{8A249642-F0DA-43DB-AAFA-CFA4783F5E53}"/>
          </ac:spMkLst>
        </pc:spChg>
      </pc:sldChg>
      <pc:sldChg chg="modSp new ord">
        <pc:chgData name="Yao Yuan" userId="S::e0724692@u.nus.edu::b80fd60b-1586-4ff8-b1cd-f01631ec044a" providerId="AD" clId="Web-{0F38474D-1393-47E0-92A1-673132B2EB46}" dt="2022-02-27T14:10:30.188" v="231" actId="20577"/>
        <pc:sldMkLst>
          <pc:docMk/>
          <pc:sldMk cId="1538364392" sldId="285"/>
        </pc:sldMkLst>
        <pc:spChg chg="mod">
          <ac:chgData name="Yao Yuan" userId="S::e0724692@u.nus.edu::b80fd60b-1586-4ff8-b1cd-f01631ec044a" providerId="AD" clId="Web-{0F38474D-1393-47E0-92A1-673132B2EB46}" dt="2022-02-27T14:10:30.188" v="231" actId="20577"/>
          <ac:spMkLst>
            <pc:docMk/>
            <pc:sldMk cId="1538364392" sldId="285"/>
            <ac:spMk id="2" creationId="{B1F5C0E2-C9E5-44A4-A179-4F325D8D7FCE}"/>
          </ac:spMkLst>
        </pc:spChg>
      </pc:sldChg>
    </pc:docChg>
  </pc:docChgLst>
  <pc:docChgLst>
    <pc:chgData name="Zhao Yan" userId="S::e0724583@u.nus.edu::3eefd0fe-638b-48a1-ae75-c1844ddd02e1" providerId="AD" clId="Web-{3F934401-B1AD-4118-B682-C255C5052D7B}"/>
    <pc:docChg chg="modSld">
      <pc:chgData name="Zhao Yan" userId="S::e0724583@u.nus.edu::3eefd0fe-638b-48a1-ae75-c1844ddd02e1" providerId="AD" clId="Web-{3F934401-B1AD-4118-B682-C255C5052D7B}" dt="2022-02-27T12:54:26.812" v="75" actId="14100"/>
      <pc:docMkLst>
        <pc:docMk/>
      </pc:docMkLst>
      <pc:sldChg chg="modNotes">
        <pc:chgData name="Zhao Yan" userId="S::e0724583@u.nus.edu::3eefd0fe-638b-48a1-ae75-c1844ddd02e1" providerId="AD" clId="Web-{3F934401-B1AD-4118-B682-C255C5052D7B}" dt="2022-02-27T11:50:53.123" v="0"/>
        <pc:sldMkLst>
          <pc:docMk/>
          <pc:sldMk cId="2855024113" sldId="257"/>
        </pc:sldMkLst>
      </pc:sldChg>
      <pc:sldChg chg="modSp">
        <pc:chgData name="Zhao Yan" userId="S::e0724583@u.nus.edu::3eefd0fe-638b-48a1-ae75-c1844ddd02e1" providerId="AD" clId="Web-{3F934401-B1AD-4118-B682-C255C5052D7B}" dt="2022-02-27T12:54:26.812" v="75" actId="14100"/>
        <pc:sldMkLst>
          <pc:docMk/>
          <pc:sldMk cId="1809822897" sldId="258"/>
        </pc:sldMkLst>
        <pc:spChg chg="mod">
          <ac:chgData name="Zhao Yan" userId="S::e0724583@u.nus.edu::3eefd0fe-638b-48a1-ae75-c1844ddd02e1" providerId="AD" clId="Web-{3F934401-B1AD-4118-B682-C255C5052D7B}" dt="2022-02-27T12:54:26.812" v="75" actId="14100"/>
          <ac:spMkLst>
            <pc:docMk/>
            <pc:sldMk cId="1809822897" sldId="258"/>
            <ac:spMk id="33" creationId="{6EB3E323-1616-464F-8CC0-43C075009847}"/>
          </ac:spMkLst>
        </pc:spChg>
      </pc:sldChg>
      <pc:sldChg chg="modSp">
        <pc:chgData name="Zhao Yan" userId="S::e0724583@u.nus.edu::3eefd0fe-638b-48a1-ae75-c1844ddd02e1" providerId="AD" clId="Web-{3F934401-B1AD-4118-B682-C255C5052D7B}" dt="2022-02-27T11:56:25.094" v="74" actId="20577"/>
        <pc:sldMkLst>
          <pc:docMk/>
          <pc:sldMk cId="483351153" sldId="265"/>
        </pc:sldMkLst>
        <pc:spChg chg="mod">
          <ac:chgData name="Zhao Yan" userId="S::e0724583@u.nus.edu::3eefd0fe-638b-48a1-ae75-c1844ddd02e1" providerId="AD" clId="Web-{3F934401-B1AD-4118-B682-C255C5052D7B}" dt="2022-02-27T11:56:25.094" v="74" actId="20577"/>
          <ac:spMkLst>
            <pc:docMk/>
            <pc:sldMk cId="483351153" sldId="265"/>
            <ac:spMk id="9" creationId="{AF7AD15F-5612-4846-B5BB-7B226729C3BF}"/>
          </ac:spMkLst>
        </pc:spChg>
      </pc:sldChg>
    </pc:docChg>
  </pc:docChgLst>
  <pc:docChgLst>
    <pc:chgData name="Zhao Yan" userId="S::e0724583@u.nus.edu::3eefd0fe-638b-48a1-ae75-c1844ddd02e1" providerId="AD" clId="Web-{73358138-BE0E-424B-8C0D-23D15CBC2C9C}"/>
    <pc:docChg chg="modSld">
      <pc:chgData name="Zhao Yan" userId="S::e0724583@u.nus.edu::3eefd0fe-638b-48a1-ae75-c1844ddd02e1" providerId="AD" clId="Web-{73358138-BE0E-424B-8C0D-23D15CBC2C9C}" dt="2022-02-27T14:53:35.347" v="28" actId="20577"/>
      <pc:docMkLst>
        <pc:docMk/>
      </pc:docMkLst>
      <pc:sldChg chg="modSp">
        <pc:chgData name="Zhao Yan" userId="S::e0724583@u.nus.edu::3eefd0fe-638b-48a1-ae75-c1844ddd02e1" providerId="AD" clId="Web-{73358138-BE0E-424B-8C0D-23D15CBC2C9C}" dt="2022-02-27T14:48:16.168" v="11"/>
        <pc:sldMkLst>
          <pc:docMk/>
          <pc:sldMk cId="1809822897" sldId="258"/>
        </pc:sldMkLst>
        <pc:spChg chg="mod">
          <ac:chgData name="Zhao Yan" userId="S::e0724583@u.nus.edu::3eefd0fe-638b-48a1-ae75-c1844ddd02e1" providerId="AD" clId="Web-{73358138-BE0E-424B-8C0D-23D15CBC2C9C}" dt="2022-02-27T14:48:16.168" v="11"/>
          <ac:spMkLst>
            <pc:docMk/>
            <pc:sldMk cId="1809822897" sldId="258"/>
            <ac:spMk id="33" creationId="{6EB3E323-1616-464F-8CC0-43C075009847}"/>
          </ac:spMkLst>
        </pc:spChg>
      </pc:sldChg>
      <pc:sldChg chg="modSp">
        <pc:chgData name="Zhao Yan" userId="S::e0724583@u.nus.edu::3eefd0fe-638b-48a1-ae75-c1844ddd02e1" providerId="AD" clId="Web-{73358138-BE0E-424B-8C0D-23D15CBC2C9C}" dt="2022-02-27T14:49:30.768" v="15"/>
        <pc:sldMkLst>
          <pc:docMk/>
          <pc:sldMk cId="951679116" sldId="259"/>
        </pc:sldMkLst>
        <pc:spChg chg="mod">
          <ac:chgData name="Zhao Yan" userId="S::e0724583@u.nus.edu::3eefd0fe-638b-48a1-ae75-c1844ddd02e1" providerId="AD" clId="Web-{73358138-BE0E-424B-8C0D-23D15CBC2C9C}" dt="2022-02-27T14:49:30.768" v="15"/>
          <ac:spMkLst>
            <pc:docMk/>
            <pc:sldMk cId="951679116" sldId="259"/>
            <ac:spMk id="6" creationId="{AEABF68B-3C50-4694-954A-B0EA15DCA36C}"/>
          </ac:spMkLst>
        </pc:spChg>
      </pc:sldChg>
      <pc:sldChg chg="modSp">
        <pc:chgData name="Zhao Yan" userId="S::e0724583@u.nus.edu::3eefd0fe-638b-48a1-ae75-c1844ddd02e1" providerId="AD" clId="Web-{73358138-BE0E-424B-8C0D-23D15CBC2C9C}" dt="2022-02-27T14:53:35.347" v="28" actId="20577"/>
        <pc:sldMkLst>
          <pc:docMk/>
          <pc:sldMk cId="1591435785" sldId="260"/>
        </pc:sldMkLst>
        <pc:spChg chg="mod">
          <ac:chgData name="Zhao Yan" userId="S::e0724583@u.nus.edu::3eefd0fe-638b-48a1-ae75-c1844ddd02e1" providerId="AD" clId="Web-{73358138-BE0E-424B-8C0D-23D15CBC2C9C}" dt="2022-02-27T14:53:35.347" v="28" actId="20577"/>
          <ac:spMkLst>
            <pc:docMk/>
            <pc:sldMk cId="1591435785" sldId="260"/>
            <ac:spMk id="6" creationId="{155E8FE9-B8E0-4CD5-BFF5-7F5A2C054A23}"/>
          </ac:spMkLst>
        </pc:spChg>
      </pc:sldChg>
    </pc:docChg>
  </pc:docChgLst>
  <pc:docChgLst>
    <pc:chgData name="Zhao Yan" userId="S::e0724583@u.nus.edu::3eefd0fe-638b-48a1-ae75-c1844ddd02e1" providerId="AD" clId="Web-{C3984007-DC17-49A0-B329-FB23BA790E86}"/>
    <pc:docChg chg="modSld">
      <pc:chgData name="Zhao Yan" userId="S::e0724583@u.nus.edu::3eefd0fe-638b-48a1-ae75-c1844ddd02e1" providerId="AD" clId="Web-{C3984007-DC17-49A0-B329-FB23BA790E86}" dt="2022-02-28T11:31:19.125" v="17"/>
      <pc:docMkLst>
        <pc:docMk/>
      </pc:docMkLst>
      <pc:sldChg chg="modSp">
        <pc:chgData name="Zhao Yan" userId="S::e0724583@u.nus.edu::3eefd0fe-638b-48a1-ae75-c1844ddd02e1" providerId="AD" clId="Web-{C3984007-DC17-49A0-B329-FB23BA790E86}" dt="2022-02-28T11:30:52.436" v="13"/>
        <pc:sldMkLst>
          <pc:docMk/>
          <pc:sldMk cId="2855024113" sldId="257"/>
        </pc:sldMkLst>
        <pc:spChg chg="mod">
          <ac:chgData name="Zhao Yan" userId="S::e0724583@u.nus.edu::3eefd0fe-638b-48a1-ae75-c1844ddd02e1" providerId="AD" clId="Web-{C3984007-DC17-49A0-B329-FB23BA790E86}" dt="2022-02-28T11:30:52.436" v="13"/>
          <ac:spMkLst>
            <pc:docMk/>
            <pc:sldMk cId="2855024113" sldId="257"/>
            <ac:spMk id="2" creationId="{631E2207-42C4-4BFC-9467-829E833AAE04}"/>
          </ac:spMkLst>
        </pc:spChg>
      </pc:sldChg>
      <pc:sldChg chg="modSp">
        <pc:chgData name="Zhao Yan" userId="S::e0724583@u.nus.edu::3eefd0fe-638b-48a1-ae75-c1844ddd02e1" providerId="AD" clId="Web-{C3984007-DC17-49A0-B329-FB23BA790E86}" dt="2022-02-28T11:31:00.218" v="15"/>
        <pc:sldMkLst>
          <pc:docMk/>
          <pc:sldMk cId="1809822897" sldId="258"/>
        </pc:sldMkLst>
        <pc:spChg chg="mod">
          <ac:chgData name="Zhao Yan" userId="S::e0724583@u.nus.edu::3eefd0fe-638b-48a1-ae75-c1844ddd02e1" providerId="AD" clId="Web-{C3984007-DC17-49A0-B329-FB23BA790E86}" dt="2022-02-28T11:31:00.218" v="15"/>
          <ac:spMkLst>
            <pc:docMk/>
            <pc:sldMk cId="1809822897" sldId="258"/>
            <ac:spMk id="2" creationId="{427E0001-2485-48BB-81B5-A8981C6AC0C9}"/>
          </ac:spMkLst>
        </pc:spChg>
      </pc:sldChg>
      <pc:sldChg chg="modSp">
        <pc:chgData name="Zhao Yan" userId="S::e0724583@u.nus.edu::3eefd0fe-638b-48a1-ae75-c1844ddd02e1" providerId="AD" clId="Web-{C3984007-DC17-49A0-B329-FB23BA790E86}" dt="2022-02-28T11:31:13.828" v="16"/>
        <pc:sldMkLst>
          <pc:docMk/>
          <pc:sldMk cId="951679116" sldId="259"/>
        </pc:sldMkLst>
        <pc:spChg chg="mod">
          <ac:chgData name="Zhao Yan" userId="S::e0724583@u.nus.edu::3eefd0fe-638b-48a1-ae75-c1844ddd02e1" providerId="AD" clId="Web-{C3984007-DC17-49A0-B329-FB23BA790E86}" dt="2022-02-28T11:31:13.828" v="16"/>
          <ac:spMkLst>
            <pc:docMk/>
            <pc:sldMk cId="951679116" sldId="259"/>
            <ac:spMk id="2" creationId="{6679DA6C-7B02-4E18-800E-BE7465551BD2}"/>
          </ac:spMkLst>
        </pc:spChg>
      </pc:sldChg>
      <pc:sldChg chg="modSp">
        <pc:chgData name="Zhao Yan" userId="S::e0724583@u.nus.edu::3eefd0fe-638b-48a1-ae75-c1844ddd02e1" providerId="AD" clId="Web-{C3984007-DC17-49A0-B329-FB23BA790E86}" dt="2022-02-28T11:31:19.125" v="17"/>
        <pc:sldMkLst>
          <pc:docMk/>
          <pc:sldMk cId="1591435785" sldId="260"/>
        </pc:sldMkLst>
        <pc:spChg chg="mod">
          <ac:chgData name="Zhao Yan" userId="S::e0724583@u.nus.edu::3eefd0fe-638b-48a1-ae75-c1844ddd02e1" providerId="AD" clId="Web-{C3984007-DC17-49A0-B329-FB23BA790E86}" dt="2022-02-28T11:31:19.125" v="17"/>
          <ac:spMkLst>
            <pc:docMk/>
            <pc:sldMk cId="1591435785" sldId="260"/>
            <ac:spMk id="2" creationId="{6679DA6C-7B02-4E18-800E-BE7465551BD2}"/>
          </ac:spMkLst>
        </pc:spChg>
      </pc:sldChg>
    </pc:docChg>
  </pc:docChgLst>
  <pc:docChgLst>
    <pc:chgData name="Yao Yuan" userId="S::e0724692@u.nus.edu::b80fd60b-1586-4ff8-b1cd-f01631ec044a" providerId="AD" clId="Web-{F4967AF7-18A2-4C73-8EC1-09FEBEC3BB9C}"/>
    <pc:docChg chg="addSld delSld modSld sldOrd addMainMaster modMainMaster">
      <pc:chgData name="Yao Yuan" userId="S::e0724692@u.nus.edu::b80fd60b-1586-4ff8-b1cd-f01631ec044a" providerId="AD" clId="Web-{F4967AF7-18A2-4C73-8EC1-09FEBEC3BB9C}" dt="2022-02-26T13:41:04.830" v="44" actId="1076"/>
      <pc:docMkLst>
        <pc:docMk/>
      </pc:docMkLst>
      <pc:sldChg chg="addSp modSp">
        <pc:chgData name="Yao Yuan" userId="S::e0724692@u.nus.edu::b80fd60b-1586-4ff8-b1cd-f01631ec044a" providerId="AD" clId="Web-{F4967AF7-18A2-4C73-8EC1-09FEBEC3BB9C}" dt="2022-02-26T13:41:04.830" v="44" actId="1076"/>
        <pc:sldMkLst>
          <pc:docMk/>
          <pc:sldMk cId="2855024113" sldId="257"/>
        </pc:sldMkLst>
        <pc:spChg chg="add mod">
          <ac:chgData name="Yao Yuan" userId="S::e0724692@u.nus.edu::b80fd60b-1586-4ff8-b1cd-f01631ec044a" providerId="AD" clId="Web-{F4967AF7-18A2-4C73-8EC1-09FEBEC3BB9C}" dt="2022-02-26T13:40:59.236" v="42" actId="1076"/>
          <ac:spMkLst>
            <pc:docMk/>
            <pc:sldMk cId="2855024113" sldId="257"/>
            <ac:spMk id="4" creationId="{EEFDA375-5960-41B9-ADA0-871C9AAD156D}"/>
          </ac:spMkLst>
        </pc:spChg>
        <pc:spChg chg="mod">
          <ac:chgData name="Yao Yuan" userId="S::e0724692@u.nus.edu::b80fd60b-1586-4ff8-b1cd-f01631ec044a" providerId="AD" clId="Web-{F4967AF7-18A2-4C73-8EC1-09FEBEC3BB9C}" dt="2022-02-26T13:41:04.830" v="44" actId="1076"/>
          <ac:spMkLst>
            <pc:docMk/>
            <pc:sldMk cId="2855024113" sldId="257"/>
            <ac:spMk id="6" creationId="{A0E22ADF-B06D-4A16-BF8A-00DF3E318702}"/>
          </ac:spMkLst>
        </pc:spChg>
        <pc:picChg chg="mod modCrop">
          <ac:chgData name="Yao Yuan" userId="S::e0724692@u.nus.edu::b80fd60b-1586-4ff8-b1cd-f01631ec044a" providerId="AD" clId="Web-{F4967AF7-18A2-4C73-8EC1-09FEBEC3BB9C}" dt="2022-02-26T13:39:45.406" v="14" actId="1076"/>
          <ac:picMkLst>
            <pc:docMk/>
            <pc:sldMk cId="2855024113" sldId="257"/>
            <ac:picMk id="5" creationId="{A162067E-9806-4486-958B-45371C764EE2}"/>
          </ac:picMkLst>
        </pc:picChg>
      </pc:sldChg>
      <pc:sldChg chg="del">
        <pc:chgData name="Yao Yuan" userId="S::e0724692@u.nus.edu::b80fd60b-1586-4ff8-b1cd-f01631ec044a" providerId="AD" clId="Web-{F4967AF7-18A2-4C73-8EC1-09FEBEC3BB9C}" dt="2022-02-26T13:36:17.809" v="2"/>
        <pc:sldMkLst>
          <pc:docMk/>
          <pc:sldMk cId="0" sldId="271"/>
        </pc:sldMkLst>
      </pc:sldChg>
      <pc:sldChg chg="del">
        <pc:chgData name="Yao Yuan" userId="S::e0724692@u.nus.edu::b80fd60b-1586-4ff8-b1cd-f01631ec044a" providerId="AD" clId="Web-{F4967AF7-18A2-4C73-8EC1-09FEBEC3BB9C}" dt="2022-02-26T13:36:20.387" v="3"/>
        <pc:sldMkLst>
          <pc:docMk/>
          <pc:sldMk cId="0" sldId="272"/>
        </pc:sldMkLst>
      </pc:sldChg>
      <pc:sldChg chg="del">
        <pc:chgData name="Yao Yuan" userId="S::e0724692@u.nus.edu::b80fd60b-1586-4ff8-b1cd-f01631ec044a" providerId="AD" clId="Web-{F4967AF7-18A2-4C73-8EC1-09FEBEC3BB9C}" dt="2022-02-26T13:36:23.653" v="4"/>
        <pc:sldMkLst>
          <pc:docMk/>
          <pc:sldMk cId="0" sldId="274"/>
        </pc:sldMkLst>
      </pc:sldChg>
      <pc:sldChg chg="add">
        <pc:chgData name="Yao Yuan" userId="S::e0724692@u.nus.edu::b80fd60b-1586-4ff8-b1cd-f01631ec044a" providerId="AD" clId="Web-{F4967AF7-18A2-4C73-8EC1-09FEBEC3BB9C}" dt="2022-02-26T13:36:11.778" v="0"/>
        <pc:sldMkLst>
          <pc:docMk/>
          <pc:sldMk cId="4142230756" sldId="276"/>
        </pc:sldMkLst>
      </pc:sldChg>
      <pc:sldChg chg="add">
        <pc:chgData name="Yao Yuan" userId="S::e0724692@u.nus.edu::b80fd60b-1586-4ff8-b1cd-f01631ec044a" providerId="AD" clId="Web-{F4967AF7-18A2-4C73-8EC1-09FEBEC3BB9C}" dt="2022-02-26T13:36:11.981" v="1"/>
        <pc:sldMkLst>
          <pc:docMk/>
          <pc:sldMk cId="3836148488" sldId="277"/>
        </pc:sldMkLst>
      </pc:sldChg>
      <pc:sldChg chg="new del ord">
        <pc:chgData name="Yao Yuan" userId="S::e0724692@u.nus.edu::b80fd60b-1586-4ff8-b1cd-f01631ec044a" providerId="AD" clId="Web-{F4967AF7-18A2-4C73-8EC1-09FEBEC3BB9C}" dt="2022-02-26T13:37:01.357" v="8"/>
        <pc:sldMkLst>
          <pc:docMk/>
          <pc:sldMk cId="630831993" sldId="278"/>
        </pc:sldMkLst>
      </pc:sldChg>
      <pc:sldChg chg="new">
        <pc:chgData name="Yao Yuan" userId="S::e0724692@u.nus.edu::b80fd60b-1586-4ff8-b1cd-f01631ec044a" providerId="AD" clId="Web-{F4967AF7-18A2-4C73-8EC1-09FEBEC3BB9C}" dt="2022-02-26T13:36:58.794" v="7"/>
        <pc:sldMkLst>
          <pc:docMk/>
          <pc:sldMk cId="1796626456" sldId="279"/>
        </pc:sldMkLst>
      </pc:sldChg>
      <pc:sldChg chg="add del">
        <pc:chgData name="Yao Yuan" userId="S::e0724692@u.nus.edu::b80fd60b-1586-4ff8-b1cd-f01631ec044a" providerId="AD" clId="Web-{F4967AF7-18A2-4C73-8EC1-09FEBEC3BB9C}" dt="2022-02-26T13:39:52.063" v="18"/>
        <pc:sldMkLst>
          <pc:docMk/>
          <pc:sldMk cId="2474670925" sldId="280"/>
        </pc:sldMkLst>
      </pc:sldChg>
      <pc:sldChg chg="add del">
        <pc:chgData name="Yao Yuan" userId="S::e0724692@u.nus.edu::b80fd60b-1586-4ff8-b1cd-f01631ec044a" providerId="AD" clId="Web-{F4967AF7-18A2-4C73-8EC1-09FEBEC3BB9C}" dt="2022-02-26T13:39:52.016" v="17"/>
        <pc:sldMkLst>
          <pc:docMk/>
          <pc:sldMk cId="2312932476" sldId="281"/>
        </pc:sldMkLst>
      </pc:sldChg>
      <pc:sldMasterChg chg="replId modSldLayout">
        <pc:chgData name="Yao Yuan" userId="S::e0724692@u.nus.edu::b80fd60b-1586-4ff8-b1cd-f01631ec044a" providerId="AD" clId="Web-{F4967AF7-18A2-4C73-8EC1-09FEBEC3BB9C}" dt="2022-02-26T13:36:11.778" v="0"/>
        <pc:sldMasterMkLst>
          <pc:docMk/>
          <pc:sldMasterMk cId="1848082290" sldId="2147483661"/>
        </pc:sldMasterMkLst>
        <pc:sldLayoutChg chg="replId">
          <pc:chgData name="Yao Yuan" userId="S::e0724692@u.nus.edu::b80fd60b-1586-4ff8-b1cd-f01631ec044a" providerId="AD" clId="Web-{F4967AF7-18A2-4C73-8EC1-09FEBEC3BB9C}" dt="2022-02-26T13:36:11.778" v="0"/>
          <pc:sldLayoutMkLst>
            <pc:docMk/>
            <pc:sldMasterMk cId="1848082290" sldId="2147483661"/>
            <pc:sldLayoutMk cId="869496269" sldId="2147483662"/>
          </pc:sldLayoutMkLst>
        </pc:sldLayoutChg>
        <pc:sldLayoutChg chg="replId">
          <pc:chgData name="Yao Yuan" userId="S::e0724692@u.nus.edu::b80fd60b-1586-4ff8-b1cd-f01631ec044a" providerId="AD" clId="Web-{F4967AF7-18A2-4C73-8EC1-09FEBEC3BB9C}" dt="2022-02-26T13:36:11.778" v="0"/>
          <pc:sldLayoutMkLst>
            <pc:docMk/>
            <pc:sldMasterMk cId="1848082290" sldId="2147483661"/>
            <pc:sldLayoutMk cId="320290456" sldId="2147483663"/>
          </pc:sldLayoutMkLst>
        </pc:sldLayoutChg>
        <pc:sldLayoutChg chg="replId">
          <pc:chgData name="Yao Yuan" userId="S::e0724692@u.nus.edu::b80fd60b-1586-4ff8-b1cd-f01631ec044a" providerId="AD" clId="Web-{F4967AF7-18A2-4C73-8EC1-09FEBEC3BB9C}" dt="2022-02-26T13:36:11.778" v="0"/>
          <pc:sldLayoutMkLst>
            <pc:docMk/>
            <pc:sldMasterMk cId="1848082290" sldId="2147483661"/>
            <pc:sldLayoutMk cId="235242301" sldId="2147483664"/>
          </pc:sldLayoutMkLst>
        </pc:sldLayoutChg>
        <pc:sldLayoutChg chg="replId">
          <pc:chgData name="Yao Yuan" userId="S::e0724692@u.nus.edu::b80fd60b-1586-4ff8-b1cd-f01631ec044a" providerId="AD" clId="Web-{F4967AF7-18A2-4C73-8EC1-09FEBEC3BB9C}" dt="2022-02-26T13:36:11.778" v="0"/>
          <pc:sldLayoutMkLst>
            <pc:docMk/>
            <pc:sldMasterMk cId="1848082290" sldId="2147483661"/>
            <pc:sldLayoutMk cId="1506295824" sldId="2147483665"/>
          </pc:sldLayoutMkLst>
        </pc:sldLayoutChg>
        <pc:sldLayoutChg chg="replId">
          <pc:chgData name="Yao Yuan" userId="S::e0724692@u.nus.edu::b80fd60b-1586-4ff8-b1cd-f01631ec044a" providerId="AD" clId="Web-{F4967AF7-18A2-4C73-8EC1-09FEBEC3BB9C}" dt="2022-02-26T13:36:11.778" v="0"/>
          <pc:sldLayoutMkLst>
            <pc:docMk/>
            <pc:sldMasterMk cId="1848082290" sldId="2147483661"/>
            <pc:sldLayoutMk cId="284694370" sldId="2147483666"/>
          </pc:sldLayoutMkLst>
        </pc:sldLayoutChg>
        <pc:sldLayoutChg chg="replId">
          <pc:chgData name="Yao Yuan" userId="S::e0724692@u.nus.edu::b80fd60b-1586-4ff8-b1cd-f01631ec044a" providerId="AD" clId="Web-{F4967AF7-18A2-4C73-8EC1-09FEBEC3BB9C}" dt="2022-02-26T13:36:11.778" v="0"/>
          <pc:sldLayoutMkLst>
            <pc:docMk/>
            <pc:sldMasterMk cId="1848082290" sldId="2147483661"/>
            <pc:sldLayoutMk cId="543766321" sldId="2147483667"/>
          </pc:sldLayoutMkLst>
        </pc:sldLayoutChg>
        <pc:sldLayoutChg chg="replId">
          <pc:chgData name="Yao Yuan" userId="S::e0724692@u.nus.edu::b80fd60b-1586-4ff8-b1cd-f01631ec044a" providerId="AD" clId="Web-{F4967AF7-18A2-4C73-8EC1-09FEBEC3BB9C}" dt="2022-02-26T13:36:11.778" v="0"/>
          <pc:sldLayoutMkLst>
            <pc:docMk/>
            <pc:sldMasterMk cId="1848082290" sldId="2147483661"/>
            <pc:sldLayoutMk cId="2699033277" sldId="2147483668"/>
          </pc:sldLayoutMkLst>
        </pc:sldLayoutChg>
        <pc:sldLayoutChg chg="replId">
          <pc:chgData name="Yao Yuan" userId="S::e0724692@u.nus.edu::b80fd60b-1586-4ff8-b1cd-f01631ec044a" providerId="AD" clId="Web-{F4967AF7-18A2-4C73-8EC1-09FEBEC3BB9C}" dt="2022-02-26T13:36:11.778" v="0"/>
          <pc:sldLayoutMkLst>
            <pc:docMk/>
            <pc:sldMasterMk cId="1848082290" sldId="2147483661"/>
            <pc:sldLayoutMk cId="586565804" sldId="2147483669"/>
          </pc:sldLayoutMkLst>
        </pc:sldLayoutChg>
        <pc:sldLayoutChg chg="replId">
          <pc:chgData name="Yao Yuan" userId="S::e0724692@u.nus.edu::b80fd60b-1586-4ff8-b1cd-f01631ec044a" providerId="AD" clId="Web-{F4967AF7-18A2-4C73-8EC1-09FEBEC3BB9C}" dt="2022-02-26T13:36:11.778" v="0"/>
          <pc:sldLayoutMkLst>
            <pc:docMk/>
            <pc:sldMasterMk cId="1848082290" sldId="2147483661"/>
            <pc:sldLayoutMk cId="1700679442" sldId="2147483670"/>
          </pc:sldLayoutMkLst>
        </pc:sldLayoutChg>
        <pc:sldLayoutChg chg="replId">
          <pc:chgData name="Yao Yuan" userId="S::e0724692@u.nus.edu::b80fd60b-1586-4ff8-b1cd-f01631ec044a" providerId="AD" clId="Web-{F4967AF7-18A2-4C73-8EC1-09FEBEC3BB9C}" dt="2022-02-26T13:36:11.778" v="0"/>
          <pc:sldLayoutMkLst>
            <pc:docMk/>
            <pc:sldMasterMk cId="1848082290" sldId="2147483661"/>
            <pc:sldLayoutMk cId="1732966907" sldId="2147483671"/>
          </pc:sldLayoutMkLst>
        </pc:sldLayoutChg>
        <pc:sldLayoutChg chg="replId">
          <pc:chgData name="Yao Yuan" userId="S::e0724692@u.nus.edu::b80fd60b-1586-4ff8-b1cd-f01631ec044a" providerId="AD" clId="Web-{F4967AF7-18A2-4C73-8EC1-09FEBEC3BB9C}" dt="2022-02-26T13:36:11.778" v="0"/>
          <pc:sldLayoutMkLst>
            <pc:docMk/>
            <pc:sldMasterMk cId="1848082290" sldId="2147483661"/>
            <pc:sldLayoutMk cId="1251673989" sldId="2147483672"/>
          </pc:sldLayoutMkLst>
        </pc:sldLayoutChg>
        <pc:sldLayoutChg chg="replId">
          <pc:chgData name="Yao Yuan" userId="S::e0724692@u.nus.edu::b80fd60b-1586-4ff8-b1cd-f01631ec044a" providerId="AD" clId="Web-{F4967AF7-18A2-4C73-8EC1-09FEBEC3BB9C}" dt="2022-02-26T13:36:11.778" v="0"/>
          <pc:sldLayoutMkLst>
            <pc:docMk/>
            <pc:sldMasterMk cId="1848082290" sldId="2147483661"/>
            <pc:sldLayoutMk cId="3803161075" sldId="2147483673"/>
          </pc:sldLayoutMkLst>
        </pc:sldLayoutChg>
      </pc:sldMasterChg>
      <pc:sldMasterChg chg="add addSldLayout">
        <pc:chgData name="Yao Yuan" userId="S::e0724692@u.nus.edu::b80fd60b-1586-4ff8-b1cd-f01631ec044a" providerId="AD" clId="Web-{F4967AF7-18A2-4C73-8EC1-09FEBEC3BB9C}" dt="2022-02-26T13:36:11.778" v="0"/>
        <pc:sldMasterMkLst>
          <pc:docMk/>
          <pc:sldMasterMk cId="0" sldId="2147483674"/>
        </pc:sldMasterMkLst>
        <pc:sldLayoutChg chg="add">
          <pc:chgData name="Yao Yuan" userId="S::e0724692@u.nus.edu::b80fd60b-1586-4ff8-b1cd-f01631ec044a" providerId="AD" clId="Web-{F4967AF7-18A2-4C73-8EC1-09FEBEC3BB9C}" dt="2022-02-26T13:36:11.778" v="0"/>
          <pc:sldLayoutMkLst>
            <pc:docMk/>
            <pc:sldMasterMk cId="0" sldId="2147483674"/>
            <pc:sldLayoutMk cId="0" sldId="2147483675"/>
          </pc:sldLayoutMkLst>
        </pc:sldLayoutChg>
        <pc:sldLayoutChg chg="add">
          <pc:chgData name="Yao Yuan" userId="S::e0724692@u.nus.edu::b80fd60b-1586-4ff8-b1cd-f01631ec044a" providerId="AD" clId="Web-{F4967AF7-18A2-4C73-8EC1-09FEBEC3BB9C}" dt="2022-02-26T13:36:11.778" v="0"/>
          <pc:sldLayoutMkLst>
            <pc:docMk/>
            <pc:sldMasterMk cId="0" sldId="2147483674"/>
            <pc:sldLayoutMk cId="0" sldId="2147483676"/>
          </pc:sldLayoutMkLst>
        </pc:sldLayoutChg>
        <pc:sldLayoutChg chg="add">
          <pc:chgData name="Yao Yuan" userId="S::e0724692@u.nus.edu::b80fd60b-1586-4ff8-b1cd-f01631ec044a" providerId="AD" clId="Web-{F4967AF7-18A2-4C73-8EC1-09FEBEC3BB9C}" dt="2022-02-26T13:36:11.778" v="0"/>
          <pc:sldLayoutMkLst>
            <pc:docMk/>
            <pc:sldMasterMk cId="0" sldId="2147483674"/>
            <pc:sldLayoutMk cId="0" sldId="2147483677"/>
          </pc:sldLayoutMkLst>
        </pc:sldLayoutChg>
        <pc:sldLayoutChg chg="add">
          <pc:chgData name="Yao Yuan" userId="S::e0724692@u.nus.edu::b80fd60b-1586-4ff8-b1cd-f01631ec044a" providerId="AD" clId="Web-{F4967AF7-18A2-4C73-8EC1-09FEBEC3BB9C}" dt="2022-02-26T13:36:11.778" v="0"/>
          <pc:sldLayoutMkLst>
            <pc:docMk/>
            <pc:sldMasterMk cId="0" sldId="2147483674"/>
            <pc:sldLayoutMk cId="0" sldId="2147483678"/>
          </pc:sldLayoutMkLst>
        </pc:sldLayoutChg>
        <pc:sldLayoutChg chg="add">
          <pc:chgData name="Yao Yuan" userId="S::e0724692@u.nus.edu::b80fd60b-1586-4ff8-b1cd-f01631ec044a" providerId="AD" clId="Web-{F4967AF7-18A2-4C73-8EC1-09FEBEC3BB9C}" dt="2022-02-26T13:36:11.778" v="0"/>
          <pc:sldLayoutMkLst>
            <pc:docMk/>
            <pc:sldMasterMk cId="0" sldId="2147483674"/>
            <pc:sldLayoutMk cId="0" sldId="2147483679"/>
          </pc:sldLayoutMkLst>
        </pc:sldLayoutChg>
        <pc:sldLayoutChg chg="add">
          <pc:chgData name="Yao Yuan" userId="S::e0724692@u.nus.edu::b80fd60b-1586-4ff8-b1cd-f01631ec044a" providerId="AD" clId="Web-{F4967AF7-18A2-4C73-8EC1-09FEBEC3BB9C}" dt="2022-02-26T13:36:11.778" v="0"/>
          <pc:sldLayoutMkLst>
            <pc:docMk/>
            <pc:sldMasterMk cId="0" sldId="2147483674"/>
            <pc:sldLayoutMk cId="0" sldId="2147483680"/>
          </pc:sldLayoutMkLst>
        </pc:sldLayoutChg>
        <pc:sldLayoutChg chg="add">
          <pc:chgData name="Yao Yuan" userId="S::e0724692@u.nus.edu::b80fd60b-1586-4ff8-b1cd-f01631ec044a" providerId="AD" clId="Web-{F4967AF7-18A2-4C73-8EC1-09FEBEC3BB9C}" dt="2022-02-26T13:36:11.778" v="0"/>
          <pc:sldLayoutMkLst>
            <pc:docMk/>
            <pc:sldMasterMk cId="0" sldId="2147483674"/>
            <pc:sldLayoutMk cId="0" sldId="2147483681"/>
          </pc:sldLayoutMkLst>
        </pc:sldLayoutChg>
        <pc:sldLayoutChg chg="add">
          <pc:chgData name="Yao Yuan" userId="S::e0724692@u.nus.edu::b80fd60b-1586-4ff8-b1cd-f01631ec044a" providerId="AD" clId="Web-{F4967AF7-18A2-4C73-8EC1-09FEBEC3BB9C}" dt="2022-02-26T13:36:11.778" v="0"/>
          <pc:sldLayoutMkLst>
            <pc:docMk/>
            <pc:sldMasterMk cId="0" sldId="2147483674"/>
            <pc:sldLayoutMk cId="0" sldId="2147483682"/>
          </pc:sldLayoutMkLst>
        </pc:sldLayoutChg>
        <pc:sldLayoutChg chg="add">
          <pc:chgData name="Yao Yuan" userId="S::e0724692@u.nus.edu::b80fd60b-1586-4ff8-b1cd-f01631ec044a" providerId="AD" clId="Web-{F4967AF7-18A2-4C73-8EC1-09FEBEC3BB9C}" dt="2022-02-26T13:36:11.778" v="0"/>
          <pc:sldLayoutMkLst>
            <pc:docMk/>
            <pc:sldMasterMk cId="0" sldId="2147483674"/>
            <pc:sldLayoutMk cId="0" sldId="2147483683"/>
          </pc:sldLayoutMkLst>
        </pc:sldLayoutChg>
        <pc:sldLayoutChg chg="add">
          <pc:chgData name="Yao Yuan" userId="S::e0724692@u.nus.edu::b80fd60b-1586-4ff8-b1cd-f01631ec044a" providerId="AD" clId="Web-{F4967AF7-18A2-4C73-8EC1-09FEBEC3BB9C}" dt="2022-02-26T13:36:11.778" v="0"/>
          <pc:sldLayoutMkLst>
            <pc:docMk/>
            <pc:sldMasterMk cId="0" sldId="2147483674"/>
            <pc:sldLayoutMk cId="0" sldId="2147483684"/>
          </pc:sldLayoutMkLst>
        </pc:sldLayoutChg>
        <pc:sldLayoutChg chg="add">
          <pc:chgData name="Yao Yuan" userId="S::e0724692@u.nus.edu::b80fd60b-1586-4ff8-b1cd-f01631ec044a" providerId="AD" clId="Web-{F4967AF7-18A2-4C73-8EC1-09FEBEC3BB9C}" dt="2022-02-26T13:36:11.778" v="0"/>
          <pc:sldLayoutMkLst>
            <pc:docMk/>
            <pc:sldMasterMk cId="0" sldId="2147483674"/>
            <pc:sldLayoutMk cId="0" sldId="2147483685"/>
          </pc:sldLayoutMkLst>
        </pc:sldLayoutChg>
        <pc:sldLayoutChg chg="add">
          <pc:chgData name="Yao Yuan" userId="S::e0724692@u.nus.edu::b80fd60b-1586-4ff8-b1cd-f01631ec044a" providerId="AD" clId="Web-{F4967AF7-18A2-4C73-8EC1-09FEBEC3BB9C}" dt="2022-02-26T13:36:11.778" v="0"/>
          <pc:sldLayoutMkLst>
            <pc:docMk/>
            <pc:sldMasterMk cId="0" sldId="2147483674"/>
            <pc:sldLayoutMk cId="0" sldId="2147483686"/>
          </pc:sldLayoutMkLst>
        </pc:sldLayoutChg>
      </pc:sldMasterChg>
    </pc:docChg>
  </pc:docChgLst>
  <pc:docChgLst>
    <pc:chgData name="Lee Ling Kai" userId="S::e0053388@u.nus.edu::a0a2d79e-0d00-496e-8084-00d7547b79b5" providerId="AD" clId="Web-{A24061B8-99CE-44FA-BF52-53EBB9967D9D}"/>
    <pc:docChg chg="modSld">
      <pc:chgData name="Lee Ling Kai" userId="S::e0053388@u.nus.edu::a0a2d79e-0d00-496e-8084-00d7547b79b5" providerId="AD" clId="Web-{A24061B8-99CE-44FA-BF52-53EBB9967D9D}" dt="2022-02-27T14:58:54.139" v="282" actId="20577"/>
      <pc:docMkLst>
        <pc:docMk/>
      </pc:docMkLst>
      <pc:sldChg chg="modSp">
        <pc:chgData name="Lee Ling Kai" userId="S::e0053388@u.nus.edu::a0a2d79e-0d00-496e-8084-00d7547b79b5" providerId="AD" clId="Web-{A24061B8-99CE-44FA-BF52-53EBB9967D9D}" dt="2022-02-27T14:58:54.139" v="282" actId="20577"/>
        <pc:sldMkLst>
          <pc:docMk/>
          <pc:sldMk cId="224704995" sldId="270"/>
        </pc:sldMkLst>
        <pc:spChg chg="mod">
          <ac:chgData name="Lee Ling Kai" userId="S::e0053388@u.nus.edu::a0a2d79e-0d00-496e-8084-00d7547b79b5" providerId="AD" clId="Web-{A24061B8-99CE-44FA-BF52-53EBB9967D9D}" dt="2022-02-27T14:58:54.139" v="282" actId="20577"/>
          <ac:spMkLst>
            <pc:docMk/>
            <pc:sldMk cId="224704995" sldId="270"/>
            <ac:spMk id="3" creationId="{A1851691-E619-44D1-B24D-07A1F28303AE}"/>
          </ac:spMkLst>
        </pc:spChg>
      </pc:sldChg>
      <pc:sldChg chg="modSp">
        <pc:chgData name="Lee Ling Kai" userId="S::e0053388@u.nus.edu::a0a2d79e-0d00-496e-8084-00d7547b79b5" providerId="AD" clId="Web-{A24061B8-99CE-44FA-BF52-53EBB9967D9D}" dt="2022-02-27T14:50:21.018" v="98" actId="1076"/>
        <pc:sldMkLst>
          <pc:docMk/>
          <pc:sldMk cId="2042817816" sldId="283"/>
        </pc:sldMkLst>
        <pc:spChg chg="mod">
          <ac:chgData name="Lee Ling Kai" userId="S::e0053388@u.nus.edu::a0a2d79e-0d00-496e-8084-00d7547b79b5" providerId="AD" clId="Web-{A24061B8-99CE-44FA-BF52-53EBB9967D9D}" dt="2022-02-27T14:41:39.881" v="15" actId="20577"/>
          <ac:spMkLst>
            <pc:docMk/>
            <pc:sldMk cId="2042817816" sldId="283"/>
            <ac:spMk id="2" creationId="{5AE6C628-F346-4E1F-8560-A209EB583D2B}"/>
          </ac:spMkLst>
        </pc:spChg>
        <pc:spChg chg="mod">
          <ac:chgData name="Lee Ling Kai" userId="S::e0053388@u.nus.edu::a0a2d79e-0d00-496e-8084-00d7547b79b5" providerId="AD" clId="Web-{A24061B8-99CE-44FA-BF52-53EBB9967D9D}" dt="2022-02-27T14:50:21.018" v="98" actId="1076"/>
          <ac:spMkLst>
            <pc:docMk/>
            <pc:sldMk cId="2042817816" sldId="283"/>
            <ac:spMk id="3" creationId="{16C9B200-DE70-4B5C-85C0-8B0BB2E98BCD}"/>
          </ac:spMkLst>
        </pc:spChg>
      </pc:sldChg>
      <pc:sldChg chg="delSp modSp">
        <pc:chgData name="Lee Ling Kai" userId="S::e0053388@u.nus.edu::a0a2d79e-0d00-496e-8084-00d7547b79b5" providerId="AD" clId="Web-{A24061B8-99CE-44FA-BF52-53EBB9967D9D}" dt="2022-02-27T14:41:33.772" v="14" actId="20577"/>
        <pc:sldMkLst>
          <pc:docMk/>
          <pc:sldMk cId="444613425" sldId="284"/>
        </pc:sldMkLst>
        <pc:spChg chg="mod">
          <ac:chgData name="Lee Ling Kai" userId="S::e0053388@u.nus.edu::a0a2d79e-0d00-496e-8084-00d7547b79b5" providerId="AD" clId="Web-{A24061B8-99CE-44FA-BF52-53EBB9967D9D}" dt="2022-02-27T14:41:33.772" v="14" actId="20577"/>
          <ac:spMkLst>
            <pc:docMk/>
            <pc:sldMk cId="444613425" sldId="284"/>
            <ac:spMk id="2" creationId="{8A249642-F0DA-43DB-AAFA-CFA4783F5E53}"/>
          </ac:spMkLst>
        </pc:spChg>
        <pc:spChg chg="del">
          <ac:chgData name="Lee Ling Kai" userId="S::e0053388@u.nus.edu::a0a2d79e-0d00-496e-8084-00d7547b79b5" providerId="AD" clId="Web-{A24061B8-99CE-44FA-BF52-53EBB9967D9D}" dt="2022-02-27T14:41:17.350" v="8"/>
          <ac:spMkLst>
            <pc:docMk/>
            <pc:sldMk cId="444613425" sldId="284"/>
            <ac:spMk id="3" creationId="{5CE4B103-2145-43DE-BF98-2F0238C1EC44}"/>
          </ac:spMkLst>
        </pc:spChg>
      </pc:sldChg>
      <pc:sldChg chg="addSp delSp modSp">
        <pc:chgData name="Lee Ling Kai" userId="S::e0053388@u.nus.edu::a0a2d79e-0d00-496e-8084-00d7547b79b5" providerId="AD" clId="Web-{A24061B8-99CE-44FA-BF52-53EBB9967D9D}" dt="2022-02-27T14:42:18.757" v="30" actId="20577"/>
        <pc:sldMkLst>
          <pc:docMk/>
          <pc:sldMk cId="1538364392" sldId="285"/>
        </pc:sldMkLst>
        <pc:spChg chg="mod">
          <ac:chgData name="Lee Ling Kai" userId="S::e0053388@u.nus.edu::a0a2d79e-0d00-496e-8084-00d7547b79b5" providerId="AD" clId="Web-{A24061B8-99CE-44FA-BF52-53EBB9967D9D}" dt="2022-02-27T14:42:18.757" v="30" actId="20577"/>
          <ac:spMkLst>
            <pc:docMk/>
            <pc:sldMk cId="1538364392" sldId="285"/>
            <ac:spMk id="2" creationId="{B1F5C0E2-C9E5-44A4-A179-4F325D8D7FCE}"/>
          </ac:spMkLst>
        </pc:spChg>
        <pc:spChg chg="del">
          <ac:chgData name="Lee Ling Kai" userId="S::e0053388@u.nus.edu::a0a2d79e-0d00-496e-8084-00d7547b79b5" providerId="AD" clId="Web-{A24061B8-99CE-44FA-BF52-53EBB9967D9D}" dt="2022-02-27T14:41:51.679" v="16"/>
          <ac:spMkLst>
            <pc:docMk/>
            <pc:sldMk cId="1538364392" sldId="285"/>
            <ac:spMk id="3" creationId="{58E0186F-14DE-4032-A991-6DA2C2551FD3}"/>
          </ac:spMkLst>
        </pc:spChg>
        <pc:spChg chg="add del mod">
          <ac:chgData name="Lee Ling Kai" userId="S::e0053388@u.nus.edu::a0a2d79e-0d00-496e-8084-00d7547b79b5" providerId="AD" clId="Web-{A24061B8-99CE-44FA-BF52-53EBB9967D9D}" dt="2022-02-27T14:42:06.413" v="26"/>
          <ac:spMkLst>
            <pc:docMk/>
            <pc:sldMk cId="1538364392" sldId="285"/>
            <ac:spMk id="4" creationId="{6082360D-0ADA-4C53-A0BD-86ACEAD61AAA}"/>
          </ac:spMkLst>
        </pc:spChg>
      </pc:sldChg>
    </pc:docChg>
  </pc:docChgLst>
  <pc:docChgLst>
    <pc:chgData name="Hu Bo" userId="S::e0679995@u.nus.edu::45e11b8c-c140-4c2d-949d-3b9c801424c3" providerId="AD" clId="Web-{62016815-C2C6-42FC-926D-DAF6C09CDBC0}"/>
    <pc:docChg chg="modSld">
      <pc:chgData name="Hu Bo" userId="S::e0679995@u.nus.edu::45e11b8c-c140-4c2d-949d-3b9c801424c3" providerId="AD" clId="Web-{62016815-C2C6-42FC-926D-DAF6C09CDBC0}" dt="2022-02-22T13:16:20.507" v="19" actId="1076"/>
      <pc:docMkLst>
        <pc:docMk/>
      </pc:docMkLst>
      <pc:sldChg chg="modSp">
        <pc:chgData name="Hu Bo" userId="S::e0679995@u.nus.edu::45e11b8c-c140-4c2d-949d-3b9c801424c3" providerId="AD" clId="Web-{62016815-C2C6-42FC-926D-DAF6C09CDBC0}" dt="2022-02-22T13:15:38.006" v="17" actId="1076"/>
        <pc:sldMkLst>
          <pc:docMk/>
          <pc:sldMk cId="3236925835" sldId="262"/>
        </pc:sldMkLst>
        <pc:spChg chg="mod">
          <ac:chgData name="Hu Bo" userId="S::e0679995@u.nus.edu::45e11b8c-c140-4c2d-949d-3b9c801424c3" providerId="AD" clId="Web-{62016815-C2C6-42FC-926D-DAF6C09CDBC0}" dt="2022-02-22T13:15:38.006" v="17" actId="1076"/>
          <ac:spMkLst>
            <pc:docMk/>
            <pc:sldMk cId="3236925835" sldId="262"/>
            <ac:spMk id="18" creationId="{345496F0-EBB4-4400-80CE-005AD677CECE}"/>
          </ac:spMkLst>
        </pc:spChg>
        <pc:picChg chg="mod">
          <ac:chgData name="Hu Bo" userId="S::e0679995@u.nus.edu::45e11b8c-c140-4c2d-949d-3b9c801424c3" providerId="AD" clId="Web-{62016815-C2C6-42FC-926D-DAF6C09CDBC0}" dt="2022-02-22T13:15:37.991" v="16" actId="1076"/>
          <ac:picMkLst>
            <pc:docMk/>
            <pc:sldMk cId="3236925835" sldId="262"/>
            <ac:picMk id="17" creationId="{D7D6B233-C3D0-48A3-8B89-F085B7C12521}"/>
          </ac:picMkLst>
        </pc:picChg>
      </pc:sldChg>
      <pc:sldChg chg="modSp">
        <pc:chgData name="Hu Bo" userId="S::e0679995@u.nus.edu::45e11b8c-c140-4c2d-949d-3b9c801424c3" providerId="AD" clId="Web-{62016815-C2C6-42FC-926D-DAF6C09CDBC0}" dt="2022-02-22T13:16:20.507" v="19" actId="1076"/>
        <pc:sldMkLst>
          <pc:docMk/>
          <pc:sldMk cId="3857160574" sldId="263"/>
        </pc:sldMkLst>
        <pc:spChg chg="mod">
          <ac:chgData name="Hu Bo" userId="S::e0679995@u.nus.edu::45e11b8c-c140-4c2d-949d-3b9c801424c3" providerId="AD" clId="Web-{62016815-C2C6-42FC-926D-DAF6C09CDBC0}" dt="2022-02-22T13:12:54.144" v="7" actId="20577"/>
          <ac:spMkLst>
            <pc:docMk/>
            <pc:sldMk cId="3857160574" sldId="263"/>
            <ac:spMk id="2" creationId="{631E2207-42C4-4BFC-9467-829E833AAE04}"/>
          </ac:spMkLst>
        </pc:spChg>
        <pc:spChg chg="mod">
          <ac:chgData name="Hu Bo" userId="S::e0679995@u.nus.edu::45e11b8c-c140-4c2d-949d-3b9c801424c3" providerId="AD" clId="Web-{62016815-C2C6-42FC-926D-DAF6C09CDBC0}" dt="2022-02-22T13:16:20.507" v="19" actId="1076"/>
          <ac:spMkLst>
            <pc:docMk/>
            <pc:sldMk cId="3857160574" sldId="263"/>
            <ac:spMk id="4" creationId="{C8B8BDC3-7523-4E99-B6AB-4A16E000067A}"/>
          </ac:spMkLst>
        </pc:spChg>
        <pc:spChg chg="mod">
          <ac:chgData name="Hu Bo" userId="S::e0679995@u.nus.edu::45e11b8c-c140-4c2d-949d-3b9c801424c3" providerId="AD" clId="Web-{62016815-C2C6-42FC-926D-DAF6C09CDBC0}" dt="2022-02-22T13:13:27.488" v="9" actId="1076"/>
          <ac:spMkLst>
            <pc:docMk/>
            <pc:sldMk cId="3857160574" sldId="263"/>
            <ac:spMk id="7" creationId="{C1C98F8B-4FB1-48F5-8232-ECE1261FB07A}"/>
          </ac:spMkLst>
        </pc:spChg>
        <pc:spChg chg="mod">
          <ac:chgData name="Hu Bo" userId="S::e0679995@u.nus.edu::45e11b8c-c140-4c2d-949d-3b9c801424c3" providerId="AD" clId="Web-{62016815-C2C6-42FC-926D-DAF6C09CDBC0}" dt="2022-02-22T13:12:28.331" v="1" actId="1076"/>
          <ac:spMkLst>
            <pc:docMk/>
            <pc:sldMk cId="3857160574" sldId="263"/>
            <ac:spMk id="11" creationId="{6189EB0D-3CD0-4806-B69C-97D1DC55EBA7}"/>
          </ac:spMkLst>
        </pc:spChg>
        <pc:spChg chg="mod">
          <ac:chgData name="Hu Bo" userId="S::e0679995@u.nus.edu::45e11b8c-c140-4c2d-949d-3b9c801424c3" providerId="AD" clId="Web-{62016815-C2C6-42FC-926D-DAF6C09CDBC0}" dt="2022-02-22T13:13:34.644" v="10" actId="1076"/>
          <ac:spMkLst>
            <pc:docMk/>
            <pc:sldMk cId="3857160574" sldId="263"/>
            <ac:spMk id="13" creationId="{6D0654B0-6C9C-4803-9295-E9AD8AAAA8C3}"/>
          </ac:spMkLst>
        </pc:spChg>
        <pc:spChg chg="mod">
          <ac:chgData name="Hu Bo" userId="S::e0679995@u.nus.edu::45e11b8c-c140-4c2d-949d-3b9c801424c3" providerId="AD" clId="Web-{62016815-C2C6-42FC-926D-DAF6C09CDBC0}" dt="2022-02-22T13:13:34.722" v="13" actId="1076"/>
          <ac:spMkLst>
            <pc:docMk/>
            <pc:sldMk cId="3857160574" sldId="263"/>
            <ac:spMk id="21" creationId="{A9610A4E-4B0D-4270-8919-7CA0B4013C3B}"/>
          </ac:spMkLst>
        </pc:spChg>
        <pc:picChg chg="mod">
          <ac:chgData name="Hu Bo" userId="S::e0679995@u.nus.edu::45e11b8c-c140-4c2d-949d-3b9c801424c3" providerId="AD" clId="Web-{62016815-C2C6-42FC-926D-DAF6C09CDBC0}" dt="2022-02-22T13:13:27.472" v="8" actId="1076"/>
          <ac:picMkLst>
            <pc:docMk/>
            <pc:sldMk cId="3857160574" sldId="263"/>
            <ac:picMk id="6" creationId="{BDD06D60-C540-44B8-8D92-8D35181A434C}"/>
          </ac:picMkLst>
        </pc:picChg>
        <pc:picChg chg="mod">
          <ac:chgData name="Hu Bo" userId="S::e0679995@u.nus.edu::45e11b8c-c140-4c2d-949d-3b9c801424c3" providerId="AD" clId="Web-{62016815-C2C6-42FC-926D-DAF6C09CDBC0}" dt="2022-02-22T13:13:34.676" v="11" actId="1076"/>
          <ac:picMkLst>
            <pc:docMk/>
            <pc:sldMk cId="3857160574" sldId="263"/>
            <ac:picMk id="14" creationId="{5C2EDE80-CEA6-4FFE-97D8-BB887476AFA1}"/>
          </ac:picMkLst>
        </pc:picChg>
        <pc:picChg chg="mod">
          <ac:chgData name="Hu Bo" userId="S::e0679995@u.nus.edu::45e11b8c-c140-4c2d-949d-3b9c801424c3" providerId="AD" clId="Web-{62016815-C2C6-42FC-926D-DAF6C09CDBC0}" dt="2022-02-22T13:13:34.707" v="12" actId="1076"/>
          <ac:picMkLst>
            <pc:docMk/>
            <pc:sldMk cId="3857160574" sldId="263"/>
            <ac:picMk id="20" creationId="{FDD123E5-1BD8-48E9-9B8E-3727B9ED4575}"/>
          </ac:picMkLst>
        </pc:picChg>
      </pc:sldChg>
      <pc:sldChg chg="modSp">
        <pc:chgData name="Hu Bo" userId="S::e0679995@u.nus.edu::45e11b8c-c140-4c2d-949d-3b9c801424c3" providerId="AD" clId="Web-{62016815-C2C6-42FC-926D-DAF6C09CDBC0}" dt="2022-02-22T13:15:53.803" v="18" actId="1076"/>
        <pc:sldMkLst>
          <pc:docMk/>
          <pc:sldMk cId="2779024218" sldId="268"/>
        </pc:sldMkLst>
        <pc:spChg chg="mod">
          <ac:chgData name="Hu Bo" userId="S::e0679995@u.nus.edu::45e11b8c-c140-4c2d-949d-3b9c801424c3" providerId="AD" clId="Web-{62016815-C2C6-42FC-926D-DAF6C09CDBC0}" dt="2022-02-22T13:15:53.803" v="18" actId="1076"/>
          <ac:spMkLst>
            <pc:docMk/>
            <pc:sldMk cId="2779024218" sldId="268"/>
            <ac:spMk id="2" creationId="{088A8AC8-6D9A-406F-8489-AB99E31C9D85}"/>
          </ac:spMkLst>
        </pc:spChg>
      </pc:sldChg>
    </pc:docChg>
  </pc:docChgLst>
  <pc:docChgLst>
    <pc:chgData name="Li Yusheng" userId="S::e0920416@u.nus.edu::d6e1554d-47e8-4d4e-ac0e-1dca626b38a6" providerId="AD" clId="Web-{E9218150-117B-4D38-BC76-102ED99E8F63}"/>
    <pc:docChg chg="modSld">
      <pc:chgData name="Li Yusheng" userId="S::e0920416@u.nus.edu::d6e1554d-47e8-4d4e-ac0e-1dca626b38a6" providerId="AD" clId="Web-{E9218150-117B-4D38-BC76-102ED99E8F63}" dt="2022-02-28T09:45:10.728" v="110" actId="20577"/>
      <pc:docMkLst>
        <pc:docMk/>
      </pc:docMkLst>
      <pc:sldChg chg="modSp">
        <pc:chgData name="Li Yusheng" userId="S::e0920416@u.nus.edu::d6e1554d-47e8-4d4e-ac0e-1dca626b38a6" providerId="AD" clId="Web-{E9218150-117B-4D38-BC76-102ED99E8F63}" dt="2022-02-28T09:45:10.728" v="110" actId="20577"/>
        <pc:sldMkLst>
          <pc:docMk/>
          <pc:sldMk cId="4142230756" sldId="276"/>
        </pc:sldMkLst>
        <pc:spChg chg="mod">
          <ac:chgData name="Li Yusheng" userId="S::e0920416@u.nus.edu::d6e1554d-47e8-4d4e-ac0e-1dca626b38a6" providerId="AD" clId="Web-{E9218150-117B-4D38-BC76-102ED99E8F63}" dt="2022-02-28T09:45:10.728" v="110" actId="20577"/>
          <ac:spMkLst>
            <pc:docMk/>
            <pc:sldMk cId="4142230756" sldId="276"/>
            <ac:spMk id="3" creationId="{D168CBEF-92A2-416E-8E6D-D5363AB80068}"/>
          </ac:spMkLst>
        </pc:spChg>
        <pc:spChg chg="mod">
          <ac:chgData name="Li Yusheng" userId="S::e0920416@u.nus.edu::d6e1554d-47e8-4d4e-ac0e-1dca626b38a6" providerId="AD" clId="Web-{E9218150-117B-4D38-BC76-102ED99E8F63}" dt="2022-02-28T09:42:00.653" v="97" actId="20577"/>
          <ac:spMkLst>
            <pc:docMk/>
            <pc:sldMk cId="4142230756" sldId="276"/>
            <ac:spMk id="4" creationId="{00000000-0000-0000-0000-000000000000}"/>
          </ac:spMkLst>
        </pc:spChg>
        <pc:spChg chg="mod">
          <ac:chgData name="Li Yusheng" userId="S::e0920416@u.nus.edu::d6e1554d-47e8-4d4e-ac0e-1dca626b38a6" providerId="AD" clId="Web-{E9218150-117B-4D38-BC76-102ED99E8F63}" dt="2022-02-28T09:41:56.872" v="95" actId="20577"/>
          <ac:spMkLst>
            <pc:docMk/>
            <pc:sldMk cId="4142230756" sldId="276"/>
            <ac:spMk id="9" creationId="{00000000-0000-0000-0000-000000000000}"/>
          </ac:spMkLst>
        </pc:spChg>
        <pc:spChg chg="mod">
          <ac:chgData name="Li Yusheng" userId="S::e0920416@u.nus.edu::d6e1554d-47e8-4d4e-ac0e-1dca626b38a6" providerId="AD" clId="Web-{E9218150-117B-4D38-BC76-102ED99E8F63}" dt="2022-02-28T09:41:53.747" v="93" actId="20577"/>
          <ac:spMkLst>
            <pc:docMk/>
            <pc:sldMk cId="4142230756" sldId="276"/>
            <ac:spMk id="185" creationId="{00000000-0000-0000-0000-000000000000}"/>
          </ac:spMkLst>
        </pc:spChg>
      </pc:sldChg>
      <pc:sldChg chg="modSp">
        <pc:chgData name="Li Yusheng" userId="S::e0920416@u.nus.edu::d6e1554d-47e8-4d4e-ac0e-1dca626b38a6" providerId="AD" clId="Web-{E9218150-117B-4D38-BC76-102ED99E8F63}" dt="2022-02-28T09:41:23.651" v="91" actId="20577"/>
        <pc:sldMkLst>
          <pc:docMk/>
          <pc:sldMk cId="3836148488" sldId="277"/>
        </pc:sldMkLst>
        <pc:spChg chg="mod">
          <ac:chgData name="Li Yusheng" userId="S::e0920416@u.nus.edu::d6e1554d-47e8-4d4e-ac0e-1dca626b38a6" providerId="AD" clId="Web-{E9218150-117B-4D38-BC76-102ED99E8F63}" dt="2022-02-28T09:39:06.673" v="76" actId="20577"/>
          <ac:spMkLst>
            <pc:docMk/>
            <pc:sldMk cId="3836148488" sldId="277"/>
            <ac:spMk id="8" creationId="{00000000-0000-0000-0000-000000000000}"/>
          </ac:spMkLst>
        </pc:spChg>
        <pc:spChg chg="mod">
          <ac:chgData name="Li Yusheng" userId="S::e0920416@u.nus.edu::d6e1554d-47e8-4d4e-ac0e-1dca626b38a6" providerId="AD" clId="Web-{E9218150-117B-4D38-BC76-102ED99E8F63}" dt="2022-02-28T09:39:11.564" v="79" actId="20577"/>
          <ac:spMkLst>
            <pc:docMk/>
            <pc:sldMk cId="3836148488" sldId="277"/>
            <ac:spMk id="9" creationId="{00000000-0000-0000-0000-000000000000}"/>
          </ac:spMkLst>
        </pc:spChg>
        <pc:spChg chg="mod">
          <ac:chgData name="Li Yusheng" userId="S::e0920416@u.nus.edu::d6e1554d-47e8-4d4e-ac0e-1dca626b38a6" providerId="AD" clId="Web-{E9218150-117B-4D38-BC76-102ED99E8F63}" dt="2022-02-28T09:41:23.651" v="91" actId="20577"/>
          <ac:spMkLst>
            <pc:docMk/>
            <pc:sldMk cId="3836148488" sldId="277"/>
            <ac:spMk id="13" creationId="{052FFA7B-2273-402B-9924-E9F0B16B842C}"/>
          </ac:spMkLst>
        </pc:spChg>
        <pc:spChg chg="mod">
          <ac:chgData name="Li Yusheng" userId="S::e0920416@u.nus.edu::d6e1554d-47e8-4d4e-ac0e-1dca626b38a6" providerId="AD" clId="Web-{E9218150-117B-4D38-BC76-102ED99E8F63}" dt="2022-02-28T09:39:18.455" v="81" actId="20577"/>
          <ac:spMkLst>
            <pc:docMk/>
            <pc:sldMk cId="3836148488" sldId="277"/>
            <ac:spMk id="185" creationId="{00000000-0000-0000-0000-000000000000}"/>
          </ac:spMkLst>
        </pc:spChg>
        <pc:picChg chg="mod">
          <ac:chgData name="Li Yusheng" userId="S::e0920416@u.nus.edu::d6e1554d-47e8-4d4e-ac0e-1dca626b38a6" providerId="AD" clId="Web-{E9218150-117B-4D38-BC76-102ED99E8F63}" dt="2022-02-28T09:38:49.250" v="70" actId="14100"/>
          <ac:picMkLst>
            <pc:docMk/>
            <pc:sldMk cId="3836148488" sldId="277"/>
            <ac:picMk id="4" creationId="{00000000-0000-0000-0000-000000000000}"/>
          </ac:picMkLst>
        </pc:picChg>
        <pc:picChg chg="mod">
          <ac:chgData name="Li Yusheng" userId="S::e0920416@u.nus.edu::d6e1554d-47e8-4d4e-ac0e-1dca626b38a6" providerId="AD" clId="Web-{E9218150-117B-4D38-BC76-102ED99E8F63}" dt="2022-02-28T09:38:45.828" v="69" actId="14100"/>
          <ac:picMkLst>
            <pc:docMk/>
            <pc:sldMk cId="3836148488" sldId="277"/>
            <ac:picMk id="5" creationId="{00000000-0000-0000-0000-000000000000}"/>
          </ac:picMkLst>
        </pc:picChg>
        <pc:picChg chg="mod">
          <ac:chgData name="Li Yusheng" userId="S::e0920416@u.nus.edu::d6e1554d-47e8-4d4e-ac0e-1dca626b38a6" providerId="AD" clId="Web-{E9218150-117B-4D38-BC76-102ED99E8F63}" dt="2022-02-28T09:38:41" v="68" actId="14100"/>
          <ac:picMkLst>
            <pc:docMk/>
            <pc:sldMk cId="3836148488" sldId="277"/>
            <ac:picMk id="7" creationId="{00000000-0000-0000-0000-000000000000}"/>
          </ac:picMkLst>
        </pc:picChg>
      </pc:sldChg>
    </pc:docChg>
  </pc:docChgLst>
  <pc:docChgLst>
    <pc:chgData name="Hu Bo" userId="S::e0679995@u.nus.edu::45e11b8c-c140-4c2d-949d-3b9c801424c3" providerId="AD" clId="Web-{E4CBD817-7927-4A87-ABCE-2FFF4795026B}"/>
    <pc:docChg chg="delSld modSld">
      <pc:chgData name="Hu Bo" userId="S::e0679995@u.nus.edu::45e11b8c-c140-4c2d-949d-3b9c801424c3" providerId="AD" clId="Web-{E4CBD817-7927-4A87-ABCE-2FFF4795026B}" dt="2022-02-27T14:23:48.084" v="108" actId="20577"/>
      <pc:docMkLst>
        <pc:docMk/>
      </pc:docMkLst>
      <pc:sldChg chg="addSp modSp">
        <pc:chgData name="Hu Bo" userId="S::e0679995@u.nus.edu::45e11b8c-c140-4c2d-949d-3b9c801424c3" providerId="AD" clId="Web-{E4CBD817-7927-4A87-ABCE-2FFF4795026B}" dt="2022-02-27T14:23:48.084" v="108" actId="20577"/>
        <pc:sldMkLst>
          <pc:docMk/>
          <pc:sldMk cId="1558724689" sldId="261"/>
        </pc:sldMkLst>
        <pc:spChg chg="add mod">
          <ac:chgData name="Hu Bo" userId="S::e0679995@u.nus.edu::45e11b8c-c140-4c2d-949d-3b9c801424c3" providerId="AD" clId="Web-{E4CBD817-7927-4A87-ABCE-2FFF4795026B}" dt="2022-02-27T13:10:27.818" v="12" actId="1076"/>
          <ac:spMkLst>
            <pc:docMk/>
            <pc:sldMk cId="1558724689" sldId="261"/>
            <ac:spMk id="3" creationId="{24D9AE59-56A6-4E40-A9D1-5DA61D479AD1}"/>
          </ac:spMkLst>
        </pc:spChg>
        <pc:spChg chg="mod">
          <ac:chgData name="Hu Bo" userId="S::e0679995@u.nus.edu::45e11b8c-c140-4c2d-949d-3b9c801424c3" providerId="AD" clId="Web-{E4CBD817-7927-4A87-ABCE-2FFF4795026B}" dt="2022-02-27T13:10:08.068" v="3" actId="20577"/>
          <ac:spMkLst>
            <pc:docMk/>
            <pc:sldMk cId="1558724689" sldId="261"/>
            <ac:spMk id="11" creationId="{6E26F5E3-6250-40B2-9CFA-D3080C6CA13D}"/>
          </ac:spMkLst>
        </pc:spChg>
        <pc:spChg chg="mod">
          <ac:chgData name="Hu Bo" userId="S::e0679995@u.nus.edu::45e11b8c-c140-4c2d-949d-3b9c801424c3" providerId="AD" clId="Web-{E4CBD817-7927-4A87-ABCE-2FFF4795026B}" dt="2022-02-27T14:23:48.084" v="108" actId="20577"/>
          <ac:spMkLst>
            <pc:docMk/>
            <pc:sldMk cId="1558724689" sldId="261"/>
            <ac:spMk id="15" creationId="{D76CCE9B-BA1F-4F49-82F3-A538B7F115DE}"/>
          </ac:spMkLst>
        </pc:spChg>
      </pc:sldChg>
      <pc:sldChg chg="addSp modSp">
        <pc:chgData name="Hu Bo" userId="S::e0679995@u.nus.edu::45e11b8c-c140-4c2d-949d-3b9c801424c3" providerId="AD" clId="Web-{E4CBD817-7927-4A87-ABCE-2FFF4795026B}" dt="2022-02-27T13:11:10.616" v="26" actId="1076"/>
        <pc:sldMkLst>
          <pc:docMk/>
          <pc:sldMk cId="3236925835" sldId="262"/>
        </pc:sldMkLst>
        <pc:spChg chg="add mod">
          <ac:chgData name="Hu Bo" userId="S::e0679995@u.nus.edu::45e11b8c-c140-4c2d-949d-3b9c801424c3" providerId="AD" clId="Web-{E4CBD817-7927-4A87-ABCE-2FFF4795026B}" dt="2022-02-27T13:11:10.616" v="26" actId="1076"/>
          <ac:spMkLst>
            <pc:docMk/>
            <pc:sldMk cId="3236925835" sldId="262"/>
            <ac:spMk id="3" creationId="{1BF59F65-4FB4-4CEB-A8D6-C08FC10552E7}"/>
          </ac:spMkLst>
        </pc:spChg>
        <pc:spChg chg="mod">
          <ac:chgData name="Hu Bo" userId="S::e0679995@u.nus.edu::45e11b8c-c140-4c2d-949d-3b9c801424c3" providerId="AD" clId="Web-{E4CBD817-7927-4A87-ABCE-2FFF4795026B}" dt="2022-02-27T13:10:46.006" v="16" actId="20577"/>
          <ac:spMkLst>
            <pc:docMk/>
            <pc:sldMk cId="3236925835" sldId="262"/>
            <ac:spMk id="9" creationId="{3EC978C4-8019-491E-9C36-93BBA1CAE9E0}"/>
          </ac:spMkLst>
        </pc:spChg>
      </pc:sldChg>
      <pc:sldChg chg="addSp modSp">
        <pc:chgData name="Hu Bo" userId="S::e0679995@u.nus.edu::45e11b8c-c140-4c2d-949d-3b9c801424c3" providerId="AD" clId="Web-{E4CBD817-7927-4A87-ABCE-2FFF4795026B}" dt="2022-02-27T13:12:43.821" v="46" actId="20577"/>
        <pc:sldMkLst>
          <pc:docMk/>
          <pc:sldMk cId="3857160574" sldId="263"/>
        </pc:sldMkLst>
        <pc:spChg chg="add mod">
          <ac:chgData name="Hu Bo" userId="S::e0679995@u.nus.edu::45e11b8c-c140-4c2d-949d-3b9c801424c3" providerId="AD" clId="Web-{E4CBD817-7927-4A87-ABCE-2FFF4795026B}" dt="2022-02-27T13:12:43.821" v="46" actId="20577"/>
          <ac:spMkLst>
            <pc:docMk/>
            <pc:sldMk cId="3857160574" sldId="263"/>
            <ac:spMk id="3" creationId="{70CB8495-AC6D-46E0-86A1-A0E77CFE72DB}"/>
          </ac:spMkLst>
        </pc:spChg>
        <pc:spChg chg="mod">
          <ac:chgData name="Hu Bo" userId="S::e0679995@u.nus.edu::45e11b8c-c140-4c2d-949d-3b9c801424c3" providerId="AD" clId="Web-{E4CBD817-7927-4A87-ABCE-2FFF4795026B}" dt="2022-02-27T13:12:23.071" v="37" actId="20577"/>
          <ac:spMkLst>
            <pc:docMk/>
            <pc:sldMk cId="3857160574" sldId="263"/>
            <ac:spMk id="4" creationId="{C8B8BDC3-7523-4E99-B6AB-4A16E000067A}"/>
          </ac:spMkLst>
        </pc:spChg>
        <pc:spChg chg="mod">
          <ac:chgData name="Hu Bo" userId="S::e0679995@u.nus.edu::45e11b8c-c140-4c2d-949d-3b9c801424c3" providerId="AD" clId="Web-{E4CBD817-7927-4A87-ABCE-2FFF4795026B}" dt="2022-02-27T13:12:11.274" v="28" actId="20577"/>
          <ac:spMkLst>
            <pc:docMk/>
            <pc:sldMk cId="3857160574" sldId="263"/>
            <ac:spMk id="11" creationId="{6189EB0D-3CD0-4806-B69C-97D1DC55EBA7}"/>
          </ac:spMkLst>
        </pc:spChg>
      </pc:sldChg>
      <pc:sldChg chg="del">
        <pc:chgData name="Hu Bo" userId="S::e0679995@u.nus.edu::45e11b8c-c140-4c2d-949d-3b9c801424c3" providerId="AD" clId="Web-{E4CBD817-7927-4A87-ABCE-2FFF4795026B}" dt="2022-02-27T13:12:47.415" v="47"/>
        <pc:sldMkLst>
          <pc:docMk/>
          <pc:sldMk cId="483351153" sldId="265"/>
        </pc:sldMkLst>
      </pc:sldChg>
    </pc:docChg>
  </pc:docChgLst>
  <pc:docChgLst>
    <pc:chgData name="Yao Yuan" userId="S::e0724692@u.nus.edu::b80fd60b-1586-4ff8-b1cd-f01631ec044a" providerId="AD" clId="Web-{BC71C511-5A6C-48BC-AA81-907399CAD382}"/>
    <pc:docChg chg="modSld">
      <pc:chgData name="Yao Yuan" userId="S::e0724692@u.nus.edu::b80fd60b-1586-4ff8-b1cd-f01631ec044a" providerId="AD" clId="Web-{BC71C511-5A6C-48BC-AA81-907399CAD382}" dt="2022-02-26T14:11:01.309" v="309" actId="1076"/>
      <pc:docMkLst>
        <pc:docMk/>
      </pc:docMkLst>
      <pc:sldChg chg="addSp delSp modSp">
        <pc:chgData name="Yao Yuan" userId="S::e0724692@u.nus.edu::b80fd60b-1586-4ff8-b1cd-f01631ec044a" providerId="AD" clId="Web-{BC71C511-5A6C-48BC-AA81-907399CAD382}" dt="2022-02-26T13:58:28.758" v="139" actId="1076"/>
        <pc:sldMkLst>
          <pc:docMk/>
          <pc:sldMk cId="1809822897" sldId="258"/>
        </pc:sldMkLst>
        <pc:spChg chg="add del mod">
          <ac:chgData name="Yao Yuan" userId="S::e0724692@u.nus.edu::b80fd60b-1586-4ff8-b1cd-f01631ec044a" providerId="AD" clId="Web-{BC71C511-5A6C-48BC-AA81-907399CAD382}" dt="2022-02-26T13:55:05.690" v="99"/>
          <ac:spMkLst>
            <pc:docMk/>
            <pc:sldMk cId="1809822897" sldId="258"/>
            <ac:spMk id="3" creationId="{67CA1EA8-23EE-49A5-A056-61D8C6B76AC6}"/>
          </ac:spMkLst>
        </pc:spChg>
        <pc:spChg chg="add mod">
          <ac:chgData name="Yao Yuan" userId="S::e0724692@u.nus.edu::b80fd60b-1586-4ff8-b1cd-f01631ec044a" providerId="AD" clId="Web-{BC71C511-5A6C-48BC-AA81-907399CAD382}" dt="2022-02-26T13:58:28.758" v="139" actId="1076"/>
          <ac:spMkLst>
            <pc:docMk/>
            <pc:sldMk cId="1809822897" sldId="258"/>
            <ac:spMk id="4" creationId="{9EC05401-A40C-4621-9CC8-B6F8F84DBFF9}"/>
          </ac:spMkLst>
        </pc:spChg>
        <pc:picChg chg="mod modCrop">
          <ac:chgData name="Yao Yuan" userId="S::e0724692@u.nus.edu::b80fd60b-1586-4ff8-b1cd-f01631ec044a" providerId="AD" clId="Web-{BC71C511-5A6C-48BC-AA81-907399CAD382}" dt="2022-02-26T13:58:19.648" v="138"/>
          <ac:picMkLst>
            <pc:docMk/>
            <pc:sldMk cId="1809822897" sldId="258"/>
            <ac:picMk id="10" creationId="{0398330A-5230-4002-97FB-F33F9729FC0C}"/>
          </ac:picMkLst>
        </pc:picChg>
      </pc:sldChg>
      <pc:sldChg chg="addSp modSp">
        <pc:chgData name="Yao Yuan" userId="S::e0724692@u.nus.edu::b80fd60b-1586-4ff8-b1cd-f01631ec044a" providerId="AD" clId="Web-{BC71C511-5A6C-48BC-AA81-907399CAD382}" dt="2022-02-26T13:59:39.103" v="178" actId="1076"/>
        <pc:sldMkLst>
          <pc:docMk/>
          <pc:sldMk cId="951679116" sldId="259"/>
        </pc:sldMkLst>
        <pc:spChg chg="add mod">
          <ac:chgData name="Yao Yuan" userId="S::e0724692@u.nus.edu::b80fd60b-1586-4ff8-b1cd-f01631ec044a" providerId="AD" clId="Web-{BC71C511-5A6C-48BC-AA81-907399CAD382}" dt="2022-02-26T13:59:39.103" v="178" actId="1076"/>
          <ac:spMkLst>
            <pc:docMk/>
            <pc:sldMk cId="951679116" sldId="259"/>
            <ac:spMk id="3" creationId="{FBF65451-5BD4-4A47-8304-FF10E009E202}"/>
          </ac:spMkLst>
        </pc:spChg>
        <pc:picChg chg="mod modCrop">
          <ac:chgData name="Yao Yuan" userId="S::e0724692@u.nus.edu::b80fd60b-1586-4ff8-b1cd-f01631ec044a" providerId="AD" clId="Web-{BC71C511-5A6C-48BC-AA81-907399CAD382}" dt="2022-02-26T13:59:35.791" v="177"/>
          <ac:picMkLst>
            <pc:docMk/>
            <pc:sldMk cId="951679116" sldId="259"/>
            <ac:picMk id="4" creationId="{2251F69F-DC81-4119-A092-660BF0CB923C}"/>
          </ac:picMkLst>
        </pc:picChg>
      </pc:sldChg>
      <pc:sldChg chg="addSp modSp">
        <pc:chgData name="Yao Yuan" userId="S::e0724692@u.nus.edu::b80fd60b-1586-4ff8-b1cd-f01631ec044a" providerId="AD" clId="Web-{BC71C511-5A6C-48BC-AA81-907399CAD382}" dt="2022-02-26T14:03:18.375" v="225" actId="20577"/>
        <pc:sldMkLst>
          <pc:docMk/>
          <pc:sldMk cId="1591435785" sldId="260"/>
        </pc:sldMkLst>
        <pc:spChg chg="add mod">
          <ac:chgData name="Yao Yuan" userId="S::e0724692@u.nus.edu::b80fd60b-1586-4ff8-b1cd-f01631ec044a" providerId="AD" clId="Web-{BC71C511-5A6C-48BC-AA81-907399CAD382}" dt="2022-02-26T14:03:18.375" v="225" actId="20577"/>
          <ac:spMkLst>
            <pc:docMk/>
            <pc:sldMk cId="1591435785" sldId="260"/>
            <ac:spMk id="3" creationId="{090A761A-0C9C-4739-97C7-886FAAC3444F}"/>
          </ac:spMkLst>
        </pc:spChg>
        <pc:picChg chg="mod modCrop">
          <ac:chgData name="Yao Yuan" userId="S::e0724692@u.nus.edu::b80fd60b-1586-4ff8-b1cd-f01631ec044a" providerId="AD" clId="Web-{BC71C511-5A6C-48BC-AA81-907399CAD382}" dt="2022-02-26T14:03:08.437" v="223" actId="1076"/>
          <ac:picMkLst>
            <pc:docMk/>
            <pc:sldMk cId="1591435785" sldId="260"/>
            <ac:picMk id="5" creationId="{6730AA6C-8EFF-4614-B24D-84FF67985E87}"/>
          </ac:picMkLst>
        </pc:picChg>
      </pc:sldChg>
      <pc:sldChg chg="modSp">
        <pc:chgData name="Yao Yuan" userId="S::e0724692@u.nus.edu::b80fd60b-1586-4ff8-b1cd-f01631ec044a" providerId="AD" clId="Web-{BC71C511-5A6C-48BC-AA81-907399CAD382}" dt="2022-02-26T14:03:36.500" v="226" actId="20577"/>
        <pc:sldMkLst>
          <pc:docMk/>
          <pc:sldMk cId="1558724689" sldId="261"/>
        </pc:sldMkLst>
        <pc:spChg chg="mod">
          <ac:chgData name="Yao Yuan" userId="S::e0724692@u.nus.edu::b80fd60b-1586-4ff8-b1cd-f01631ec044a" providerId="AD" clId="Web-{BC71C511-5A6C-48BC-AA81-907399CAD382}" dt="2022-02-26T14:03:36.500" v="226" actId="20577"/>
          <ac:spMkLst>
            <pc:docMk/>
            <pc:sldMk cId="1558724689" sldId="261"/>
            <ac:spMk id="14" creationId="{31AE50A7-8C8A-4626-86B5-0AAB45C0D897}"/>
          </ac:spMkLst>
        </pc:spChg>
      </pc:sldChg>
      <pc:sldChg chg="modSp">
        <pc:chgData name="Yao Yuan" userId="S::e0724692@u.nus.edu::b80fd60b-1586-4ff8-b1cd-f01631ec044a" providerId="AD" clId="Web-{BC71C511-5A6C-48BC-AA81-907399CAD382}" dt="2022-02-26T14:03:46.204" v="228" actId="20577"/>
        <pc:sldMkLst>
          <pc:docMk/>
          <pc:sldMk cId="3236925835" sldId="262"/>
        </pc:sldMkLst>
        <pc:spChg chg="mod">
          <ac:chgData name="Yao Yuan" userId="S::e0724692@u.nus.edu::b80fd60b-1586-4ff8-b1cd-f01631ec044a" providerId="AD" clId="Web-{BC71C511-5A6C-48BC-AA81-907399CAD382}" dt="2022-02-26T14:03:41.875" v="227" actId="20577"/>
          <ac:spMkLst>
            <pc:docMk/>
            <pc:sldMk cId="3236925835" sldId="262"/>
            <ac:spMk id="16" creationId="{379B03E0-ED59-422C-A130-826EF8BD4CE4}"/>
          </ac:spMkLst>
        </pc:spChg>
        <pc:spChg chg="mod">
          <ac:chgData name="Yao Yuan" userId="S::e0724692@u.nus.edu::b80fd60b-1586-4ff8-b1cd-f01631ec044a" providerId="AD" clId="Web-{BC71C511-5A6C-48BC-AA81-907399CAD382}" dt="2022-02-26T14:03:46.204" v="228" actId="20577"/>
          <ac:spMkLst>
            <pc:docMk/>
            <pc:sldMk cId="3236925835" sldId="262"/>
            <ac:spMk id="18" creationId="{345496F0-EBB4-4400-80CE-005AD677CECE}"/>
          </ac:spMkLst>
        </pc:spChg>
      </pc:sldChg>
      <pc:sldChg chg="modSp">
        <pc:chgData name="Yao Yuan" userId="S::e0724692@u.nus.edu::b80fd60b-1586-4ff8-b1cd-f01631ec044a" providerId="AD" clId="Web-{BC71C511-5A6C-48BC-AA81-907399CAD382}" dt="2022-02-26T14:04:18.767" v="234" actId="20577"/>
        <pc:sldMkLst>
          <pc:docMk/>
          <pc:sldMk cId="3857160574" sldId="263"/>
        </pc:sldMkLst>
        <pc:spChg chg="mod">
          <ac:chgData name="Yao Yuan" userId="S::e0724692@u.nus.edu::b80fd60b-1586-4ff8-b1cd-f01631ec044a" providerId="AD" clId="Web-{BC71C511-5A6C-48BC-AA81-907399CAD382}" dt="2022-02-26T14:04:18.767" v="234" actId="20577"/>
          <ac:spMkLst>
            <pc:docMk/>
            <pc:sldMk cId="3857160574" sldId="263"/>
            <ac:spMk id="7" creationId="{C1C98F8B-4FB1-48F5-8232-ECE1261FB07A}"/>
          </ac:spMkLst>
        </pc:spChg>
        <pc:spChg chg="mod">
          <ac:chgData name="Yao Yuan" userId="S::e0724692@u.nus.edu::b80fd60b-1586-4ff8-b1cd-f01631ec044a" providerId="AD" clId="Web-{BC71C511-5A6C-48BC-AA81-907399CAD382}" dt="2022-02-26T14:04:00.048" v="229" actId="20577"/>
          <ac:spMkLst>
            <pc:docMk/>
            <pc:sldMk cId="3857160574" sldId="263"/>
            <ac:spMk id="13" creationId="{6D0654B0-6C9C-4803-9295-E9AD8AAAA8C3}"/>
          </ac:spMkLst>
        </pc:spChg>
        <pc:spChg chg="mod">
          <ac:chgData name="Yao Yuan" userId="S::e0724692@u.nus.edu::b80fd60b-1586-4ff8-b1cd-f01631ec044a" providerId="AD" clId="Web-{BC71C511-5A6C-48BC-AA81-907399CAD382}" dt="2022-02-26T14:04:04.001" v="230" actId="20577"/>
          <ac:spMkLst>
            <pc:docMk/>
            <pc:sldMk cId="3857160574" sldId="263"/>
            <ac:spMk id="21" creationId="{A9610A4E-4B0D-4270-8919-7CA0B4013C3B}"/>
          </ac:spMkLst>
        </pc:spChg>
      </pc:sldChg>
      <pc:sldChg chg="addSp modSp">
        <pc:chgData name="Yao Yuan" userId="S::e0724692@u.nus.edu::b80fd60b-1586-4ff8-b1cd-f01631ec044a" providerId="AD" clId="Web-{BC71C511-5A6C-48BC-AA81-907399CAD382}" dt="2022-02-26T14:08:09.773" v="269" actId="1076"/>
        <pc:sldMkLst>
          <pc:docMk/>
          <pc:sldMk cId="1722261979" sldId="266"/>
        </pc:sldMkLst>
        <pc:spChg chg="add mod">
          <ac:chgData name="Yao Yuan" userId="S::e0724692@u.nus.edu::b80fd60b-1586-4ff8-b1cd-f01631ec044a" providerId="AD" clId="Web-{BC71C511-5A6C-48BC-AA81-907399CAD382}" dt="2022-02-26T14:08:09.773" v="269" actId="1076"/>
          <ac:spMkLst>
            <pc:docMk/>
            <pc:sldMk cId="1722261979" sldId="266"/>
            <ac:spMk id="4" creationId="{87F07F8D-7CBA-4ED0-9032-2E9460B52D35}"/>
          </ac:spMkLst>
        </pc:spChg>
        <pc:picChg chg="mod">
          <ac:chgData name="Yao Yuan" userId="S::e0724692@u.nus.edu::b80fd60b-1586-4ff8-b1cd-f01631ec044a" providerId="AD" clId="Web-{BC71C511-5A6C-48BC-AA81-907399CAD382}" dt="2022-02-26T14:05:02.237" v="248" actId="1076"/>
          <ac:picMkLst>
            <pc:docMk/>
            <pc:sldMk cId="1722261979" sldId="266"/>
            <ac:picMk id="7" creationId="{1FA0E30D-4014-4096-9986-0656C066AC81}"/>
          </ac:picMkLst>
        </pc:picChg>
      </pc:sldChg>
      <pc:sldChg chg="addSp delSp modSp">
        <pc:chgData name="Yao Yuan" userId="S::e0724692@u.nus.edu::b80fd60b-1586-4ff8-b1cd-f01631ec044a" providerId="AD" clId="Web-{BC71C511-5A6C-48BC-AA81-907399CAD382}" dt="2022-02-26T14:11:01.309" v="309" actId="1076"/>
        <pc:sldMkLst>
          <pc:docMk/>
          <pc:sldMk cId="498700051" sldId="267"/>
        </pc:sldMkLst>
        <pc:spChg chg="add mod">
          <ac:chgData name="Yao Yuan" userId="S::e0724692@u.nus.edu::b80fd60b-1586-4ff8-b1cd-f01631ec044a" providerId="AD" clId="Web-{BC71C511-5A6C-48BC-AA81-907399CAD382}" dt="2022-02-26T14:11:01.309" v="309" actId="1076"/>
          <ac:spMkLst>
            <pc:docMk/>
            <pc:sldMk cId="498700051" sldId="267"/>
            <ac:spMk id="3" creationId="{17042A41-01FF-4D82-B021-A5D8845584AA}"/>
          </ac:spMkLst>
        </pc:spChg>
        <pc:spChg chg="del mod">
          <ac:chgData name="Yao Yuan" userId="S::e0724692@u.nus.edu::b80fd60b-1586-4ff8-b1cd-f01631ec044a" providerId="AD" clId="Web-{BC71C511-5A6C-48BC-AA81-907399CAD382}" dt="2022-02-26T14:10:48.183" v="305"/>
          <ac:spMkLst>
            <pc:docMk/>
            <pc:sldMk cId="498700051" sldId="267"/>
            <ac:spMk id="9" creationId="{4894C93B-CFF3-4840-8831-D4615CC65BBA}"/>
          </ac:spMkLst>
        </pc:spChg>
        <pc:picChg chg="mod">
          <ac:chgData name="Yao Yuan" userId="S::e0724692@u.nus.edu::b80fd60b-1586-4ff8-b1cd-f01631ec044a" providerId="AD" clId="Web-{BC71C511-5A6C-48BC-AA81-907399CAD382}" dt="2022-02-26T14:10:28.011" v="297" actId="1076"/>
          <ac:picMkLst>
            <pc:docMk/>
            <pc:sldMk cId="498700051" sldId="267"/>
            <ac:picMk id="8" creationId="{657315CF-6E9F-47BD-B256-6988F4AAC5FC}"/>
          </ac:picMkLst>
        </pc:picChg>
      </pc:sldChg>
      <pc:sldChg chg="modSp">
        <pc:chgData name="Yao Yuan" userId="S::e0724692@u.nus.edu::b80fd60b-1586-4ff8-b1cd-f01631ec044a" providerId="AD" clId="Web-{BC71C511-5A6C-48BC-AA81-907399CAD382}" dt="2022-02-26T14:04:52.002" v="245" actId="14100"/>
        <pc:sldMkLst>
          <pc:docMk/>
          <pc:sldMk cId="3309558066" sldId="275"/>
        </pc:sldMkLst>
        <pc:spChg chg="mod">
          <ac:chgData name="Yao Yuan" userId="S::e0724692@u.nus.edu::b80fd60b-1586-4ff8-b1cd-f01631ec044a" providerId="AD" clId="Web-{BC71C511-5A6C-48BC-AA81-907399CAD382}" dt="2022-02-26T14:04:47.111" v="244" actId="20577"/>
          <ac:spMkLst>
            <pc:docMk/>
            <pc:sldMk cId="3309558066" sldId="275"/>
            <ac:spMk id="7" creationId="{B88247F9-31CF-4B8C-AC5C-6E5734A1C287}"/>
          </ac:spMkLst>
        </pc:spChg>
        <pc:spChg chg="mod">
          <ac:chgData name="Yao Yuan" userId="S::e0724692@u.nus.edu::b80fd60b-1586-4ff8-b1cd-f01631ec044a" providerId="AD" clId="Web-{BC71C511-5A6C-48BC-AA81-907399CAD382}" dt="2022-02-26T14:04:52.002" v="245" actId="14100"/>
          <ac:spMkLst>
            <pc:docMk/>
            <pc:sldMk cId="3309558066" sldId="275"/>
            <ac:spMk id="8" creationId="{38BD4787-B50F-48E0-8FFD-E7A742889FCC}"/>
          </ac:spMkLst>
        </pc:spChg>
      </pc:sldChg>
      <pc:sldChg chg="modSp">
        <pc:chgData name="Yao Yuan" userId="S::e0724692@u.nus.edu::b80fd60b-1586-4ff8-b1cd-f01631ec044a" providerId="AD" clId="Web-{BC71C511-5A6C-48BC-AA81-907399CAD382}" dt="2022-02-26T13:54:33.096" v="93"/>
        <pc:sldMkLst>
          <pc:docMk/>
          <pc:sldMk cId="2757104506" sldId="280"/>
        </pc:sldMkLst>
        <pc:graphicFrameChg chg="mod modGraphic">
          <ac:chgData name="Yao Yuan" userId="S::e0724692@u.nus.edu::b80fd60b-1586-4ff8-b1cd-f01631ec044a" providerId="AD" clId="Web-{BC71C511-5A6C-48BC-AA81-907399CAD382}" dt="2022-02-26T13:54:33.096" v="93"/>
          <ac:graphicFrameMkLst>
            <pc:docMk/>
            <pc:sldMk cId="2757104506" sldId="280"/>
            <ac:graphicFrameMk id="5" creationId="{4EFD1DB4-2527-47E7-A1C3-2016909BB332}"/>
          </ac:graphicFrameMkLst>
        </pc:graphicFrameChg>
      </pc:sldChg>
    </pc:docChg>
  </pc:docChgLst>
  <pc:docChgLst>
    <pc:chgData name="Hu Bo" userId="S::e0679995@u.nus.edu::45e11b8c-c140-4c2d-949d-3b9c801424c3" providerId="AD" clId="Web-{82E70B1B-E469-4750-9B2A-5E1E09BBA60A}"/>
    <pc:docChg chg="modSld">
      <pc:chgData name="Hu Bo" userId="S::e0679995@u.nus.edu::45e11b8c-c140-4c2d-949d-3b9c801424c3" providerId="AD" clId="Web-{82E70B1B-E469-4750-9B2A-5E1E09BBA60A}" dt="2022-02-27T10:39:49.906" v="0" actId="20577"/>
      <pc:docMkLst>
        <pc:docMk/>
      </pc:docMkLst>
      <pc:sldChg chg="modSp">
        <pc:chgData name="Hu Bo" userId="S::e0679995@u.nus.edu::45e11b8c-c140-4c2d-949d-3b9c801424c3" providerId="AD" clId="Web-{82E70B1B-E469-4750-9B2A-5E1E09BBA60A}" dt="2022-02-27T10:39:49.906" v="0" actId="20577"/>
        <pc:sldMkLst>
          <pc:docMk/>
          <pc:sldMk cId="2779024218" sldId="268"/>
        </pc:sldMkLst>
        <pc:spChg chg="mod">
          <ac:chgData name="Hu Bo" userId="S::e0679995@u.nus.edu::45e11b8c-c140-4c2d-949d-3b9c801424c3" providerId="AD" clId="Web-{82E70B1B-E469-4750-9B2A-5E1E09BBA60A}" dt="2022-02-27T10:39:49.906" v="0" actId="20577"/>
          <ac:spMkLst>
            <pc:docMk/>
            <pc:sldMk cId="2779024218" sldId="268"/>
            <ac:spMk id="3" creationId="{F45FA99C-F39A-4365-8B02-3C6CFA7CC8FF}"/>
          </ac:spMkLst>
        </pc:spChg>
      </pc:sldChg>
    </pc:docChg>
  </pc:docChgLst>
  <pc:docChgLst>
    <pc:chgData name="Zhao Yan" userId="3eefd0fe-638b-48a1-ae75-c1844ddd02e1" providerId="ADAL" clId="{167BFFC5-A7A6-4E46-99F1-1E0B0D06EA2B}"/>
    <pc:docChg chg="undo redo custSel addSld delSld modSld">
      <pc:chgData name="Zhao Yan" userId="3eefd0fe-638b-48a1-ae75-c1844ddd02e1" providerId="ADAL" clId="{167BFFC5-A7A6-4E46-99F1-1E0B0D06EA2B}" dt="2022-02-21T17:59:08.326" v="880"/>
      <pc:docMkLst>
        <pc:docMk/>
      </pc:docMkLst>
      <pc:sldChg chg="addSp delSp modSp mod setBg modNotesTx">
        <pc:chgData name="Zhao Yan" userId="3eefd0fe-638b-48a1-ae75-c1844ddd02e1" providerId="ADAL" clId="{167BFFC5-A7A6-4E46-99F1-1E0B0D06EA2B}" dt="2022-02-21T17:38:46.328" v="590"/>
        <pc:sldMkLst>
          <pc:docMk/>
          <pc:sldMk cId="2855024113" sldId="257"/>
        </pc:sldMkLst>
        <pc:spChg chg="mod">
          <ac:chgData name="Zhao Yan" userId="3eefd0fe-638b-48a1-ae75-c1844ddd02e1" providerId="ADAL" clId="{167BFFC5-A7A6-4E46-99F1-1E0B0D06EA2B}" dt="2022-02-21T16:39:40.052" v="352" actId="20577"/>
          <ac:spMkLst>
            <pc:docMk/>
            <pc:sldMk cId="2855024113" sldId="257"/>
            <ac:spMk id="2" creationId="{631E2207-42C4-4BFC-9467-829E833AAE04}"/>
          </ac:spMkLst>
        </pc:spChg>
        <pc:spChg chg="mod">
          <ac:chgData name="Zhao Yan" userId="3eefd0fe-638b-48a1-ae75-c1844ddd02e1" providerId="ADAL" clId="{167BFFC5-A7A6-4E46-99F1-1E0B0D06EA2B}" dt="2022-02-21T16:16:02.481" v="233" actId="14100"/>
          <ac:spMkLst>
            <pc:docMk/>
            <pc:sldMk cId="2855024113" sldId="257"/>
            <ac:spMk id="3" creationId="{B510DACA-4209-4BC9-8B49-444E7547B668}"/>
          </ac:spMkLst>
        </pc:spChg>
        <pc:spChg chg="mod">
          <ac:chgData name="Zhao Yan" userId="3eefd0fe-638b-48a1-ae75-c1844ddd02e1" providerId="ADAL" clId="{167BFFC5-A7A6-4E46-99F1-1E0B0D06EA2B}" dt="2022-02-21T16:03:00.692" v="216" actId="14100"/>
          <ac:spMkLst>
            <pc:docMk/>
            <pc:sldMk cId="2855024113" sldId="257"/>
            <ac:spMk id="6" creationId="{A0E22ADF-B06D-4A16-BF8A-00DF3E318702}"/>
          </ac:spMkLst>
        </pc:spChg>
        <pc:spChg chg="add del mod">
          <ac:chgData name="Zhao Yan" userId="3eefd0fe-638b-48a1-ae75-c1844ddd02e1" providerId="ADAL" clId="{167BFFC5-A7A6-4E46-99F1-1E0B0D06EA2B}" dt="2022-02-21T16:17:40.076" v="247" actId="11529"/>
          <ac:spMkLst>
            <pc:docMk/>
            <pc:sldMk cId="2855024113" sldId="257"/>
            <ac:spMk id="7" creationId="{0316E7D9-F0CF-47D8-870E-5E8EAC7AFBCA}"/>
          </ac:spMkLst>
        </pc:spChg>
        <pc:spChg chg="add">
          <ac:chgData name="Zhao Yan" userId="3eefd0fe-638b-48a1-ae75-c1844ddd02e1" providerId="ADAL" clId="{167BFFC5-A7A6-4E46-99F1-1E0B0D06EA2B}" dt="2022-02-21T15:48:37.687" v="75" actId="26606"/>
          <ac:spMkLst>
            <pc:docMk/>
            <pc:sldMk cId="2855024113" sldId="257"/>
            <ac:spMk id="10" creationId="{45D37F4E-DDB4-456B-97E0-9937730A039F}"/>
          </ac:spMkLst>
        </pc:spChg>
        <pc:spChg chg="add del mod">
          <ac:chgData name="Zhao Yan" userId="3eefd0fe-638b-48a1-ae75-c1844ddd02e1" providerId="ADAL" clId="{167BFFC5-A7A6-4E46-99F1-1E0B0D06EA2B}" dt="2022-02-21T16:17:36.209" v="242"/>
          <ac:spMkLst>
            <pc:docMk/>
            <pc:sldMk cId="2855024113" sldId="257"/>
            <ac:spMk id="11" creationId="{CD98D496-11E2-4DD4-8092-A311ACCD5B43}"/>
          </ac:spMkLst>
        </pc:spChg>
        <pc:spChg chg="add">
          <ac:chgData name="Zhao Yan" userId="3eefd0fe-638b-48a1-ae75-c1844ddd02e1" providerId="ADAL" clId="{167BFFC5-A7A6-4E46-99F1-1E0B0D06EA2B}" dt="2022-02-21T15:48:37.687" v="75" actId="26606"/>
          <ac:spMkLst>
            <pc:docMk/>
            <pc:sldMk cId="2855024113" sldId="257"/>
            <ac:spMk id="12" creationId="{B2DD41CD-8F47-4F56-AD12-4E2FF7696987}"/>
          </ac:spMkLst>
        </pc:spChg>
        <pc:picChg chg="add mod">
          <ac:chgData name="Zhao Yan" userId="3eefd0fe-638b-48a1-ae75-c1844ddd02e1" providerId="ADAL" clId="{167BFFC5-A7A6-4E46-99F1-1E0B0D06EA2B}" dt="2022-02-21T15:48:50.309" v="77" actId="1076"/>
          <ac:picMkLst>
            <pc:docMk/>
            <pc:sldMk cId="2855024113" sldId="257"/>
            <ac:picMk id="5" creationId="{A162067E-9806-4486-958B-45371C764EE2}"/>
          </ac:picMkLst>
        </pc:picChg>
      </pc:sldChg>
      <pc:sldChg chg="addSp delSp modSp new mod setBg delDesignElem modNotesTx">
        <pc:chgData name="Zhao Yan" userId="3eefd0fe-638b-48a1-ae75-c1844ddd02e1" providerId="ADAL" clId="{167BFFC5-A7A6-4E46-99F1-1E0B0D06EA2B}" dt="2022-02-21T17:58:49.471" v="877" actId="14100"/>
        <pc:sldMkLst>
          <pc:docMk/>
          <pc:sldMk cId="1809822897" sldId="258"/>
        </pc:sldMkLst>
        <pc:spChg chg="mod">
          <ac:chgData name="Zhao Yan" userId="3eefd0fe-638b-48a1-ae75-c1844ddd02e1" providerId="ADAL" clId="{167BFFC5-A7A6-4E46-99F1-1E0B0D06EA2B}" dt="2022-02-21T17:31:30.378" v="553" actId="20577"/>
          <ac:spMkLst>
            <pc:docMk/>
            <pc:sldMk cId="1809822897" sldId="258"/>
            <ac:spMk id="2" creationId="{427E0001-2485-48BB-81B5-A8981C6AC0C9}"/>
          </ac:spMkLst>
        </pc:spChg>
        <pc:spChg chg="del mod">
          <ac:chgData name="Zhao Yan" userId="3eefd0fe-638b-48a1-ae75-c1844ddd02e1" providerId="ADAL" clId="{167BFFC5-A7A6-4E46-99F1-1E0B0D06EA2B}" dt="2022-02-21T16:20:12.092" v="266" actId="1032"/>
          <ac:spMkLst>
            <pc:docMk/>
            <pc:sldMk cId="1809822897" sldId="258"/>
            <ac:spMk id="3" creationId="{26E7552C-2DBF-4B80-AEA4-9F4139FA4E41}"/>
          </ac:spMkLst>
        </pc:spChg>
        <pc:spChg chg="add del mod">
          <ac:chgData name="Zhao Yan" userId="3eefd0fe-638b-48a1-ae75-c1844ddd02e1" providerId="ADAL" clId="{167BFFC5-A7A6-4E46-99F1-1E0B0D06EA2B}" dt="2022-02-21T17:06:28.439" v="373" actId="931"/>
          <ac:spMkLst>
            <pc:docMk/>
            <pc:sldMk cId="1809822897" sldId="258"/>
            <ac:spMk id="6" creationId="{D57B75E3-C1FE-4B1C-9AE6-32D9B588CD94}"/>
          </ac:spMkLst>
        </pc:spChg>
        <pc:spChg chg="add mod">
          <ac:chgData name="Zhao Yan" userId="3eefd0fe-638b-48a1-ae75-c1844ddd02e1" providerId="ADAL" clId="{167BFFC5-A7A6-4E46-99F1-1E0B0D06EA2B}" dt="2022-02-21T17:51:34.527" v="863"/>
          <ac:spMkLst>
            <pc:docMk/>
            <pc:sldMk cId="1809822897" sldId="258"/>
            <ac:spMk id="11" creationId="{19262D02-2958-4875-93D0-17FF792B0698}"/>
          </ac:spMkLst>
        </pc:spChg>
        <pc:spChg chg="add mod">
          <ac:chgData name="Zhao Yan" userId="3eefd0fe-638b-48a1-ae75-c1844ddd02e1" providerId="ADAL" clId="{167BFFC5-A7A6-4E46-99F1-1E0B0D06EA2B}" dt="2022-02-21T17:58:49.471" v="877" actId="14100"/>
          <ac:spMkLst>
            <pc:docMk/>
            <pc:sldMk cId="1809822897" sldId="258"/>
            <ac:spMk id="12" creationId="{E828F04B-EE67-4B44-B93C-0B4CE6E90475}"/>
          </ac:spMkLst>
        </pc:spChg>
        <pc:spChg chg="add mod">
          <ac:chgData name="Zhao Yan" userId="3eefd0fe-638b-48a1-ae75-c1844ddd02e1" providerId="ADAL" clId="{167BFFC5-A7A6-4E46-99F1-1E0B0D06EA2B}" dt="2022-02-21T17:27:21.468" v="497" actId="1076"/>
          <ac:spMkLst>
            <pc:docMk/>
            <pc:sldMk cId="1809822897" sldId="258"/>
            <ac:spMk id="13" creationId="{1F9DE15C-8A01-4CD9-A592-29E67AD5C3E8}"/>
          </ac:spMkLst>
        </pc:spChg>
        <pc:spChg chg="add del mod">
          <ac:chgData name="Zhao Yan" userId="3eefd0fe-638b-48a1-ae75-c1844ddd02e1" providerId="ADAL" clId="{167BFFC5-A7A6-4E46-99F1-1E0B0D06EA2B}" dt="2022-02-21T17:27:07.534" v="494" actId="21"/>
          <ac:spMkLst>
            <pc:docMk/>
            <pc:sldMk cId="1809822897" sldId="258"/>
            <ac:spMk id="14" creationId="{750BD3D7-5C87-4857-B6C7-E29621BADB95}"/>
          </ac:spMkLst>
        </pc:spChg>
        <pc:spChg chg="add del">
          <ac:chgData name="Zhao Yan" userId="3eefd0fe-638b-48a1-ae75-c1844ddd02e1" providerId="ADAL" clId="{167BFFC5-A7A6-4E46-99F1-1E0B0D06EA2B}" dt="2022-02-21T17:58:27.106" v="872" actId="22"/>
          <ac:spMkLst>
            <pc:docMk/>
            <pc:sldMk cId="1809822897" sldId="258"/>
            <ac:spMk id="14" creationId="{BF91B89D-005D-4D0E-A295-A26B6C6C5B19}"/>
          </ac:spMkLst>
        </pc:spChg>
        <pc:spChg chg="add del mod">
          <ac:chgData name="Zhao Yan" userId="3eefd0fe-638b-48a1-ae75-c1844ddd02e1" providerId="ADAL" clId="{167BFFC5-A7A6-4E46-99F1-1E0B0D06EA2B}" dt="2022-02-21T17:28:09.871" v="498" actId="21"/>
          <ac:spMkLst>
            <pc:docMk/>
            <pc:sldMk cId="1809822897" sldId="258"/>
            <ac:spMk id="16" creationId="{CD394933-E6DB-451D-9101-13784002DE0A}"/>
          </ac:spMkLst>
        </pc:spChg>
        <pc:spChg chg="add del">
          <ac:chgData name="Zhao Yan" userId="3eefd0fe-638b-48a1-ae75-c1844ddd02e1" providerId="ADAL" clId="{167BFFC5-A7A6-4E46-99F1-1E0B0D06EA2B}" dt="2022-02-21T17:58:37.323" v="875" actId="22"/>
          <ac:spMkLst>
            <pc:docMk/>
            <pc:sldMk cId="1809822897" sldId="258"/>
            <ac:spMk id="16" creationId="{E5DF6471-897C-4FE9-9D7E-100496BCB344}"/>
          </ac:spMkLst>
        </pc:spChg>
        <pc:spChg chg="add del mod">
          <ac:chgData name="Zhao Yan" userId="3eefd0fe-638b-48a1-ae75-c1844ddd02e1" providerId="ADAL" clId="{167BFFC5-A7A6-4E46-99F1-1E0B0D06EA2B}" dt="2022-02-21T17:26:11.141" v="482"/>
          <ac:spMkLst>
            <pc:docMk/>
            <pc:sldMk cId="1809822897" sldId="258"/>
            <ac:spMk id="18" creationId="{4BBACFFD-04BB-4822-BD12-661F29ABC9BE}"/>
          </ac:spMkLst>
        </pc:spChg>
        <pc:spChg chg="add del">
          <ac:chgData name="Zhao Yan" userId="3eefd0fe-638b-48a1-ae75-c1844ddd02e1" providerId="ADAL" clId="{167BFFC5-A7A6-4E46-99F1-1E0B0D06EA2B}" dt="2022-02-21T17:26:11.141" v="482"/>
          <ac:spMkLst>
            <pc:docMk/>
            <pc:sldMk cId="1809822897" sldId="258"/>
            <ac:spMk id="19" creationId="{8F7AFB9A-7364-478C-B48B-8523CDD9AE8D}"/>
          </ac:spMkLst>
        </pc:spChg>
        <pc:spChg chg="add del mod">
          <ac:chgData name="Zhao Yan" userId="3eefd0fe-638b-48a1-ae75-c1844ddd02e1" providerId="ADAL" clId="{167BFFC5-A7A6-4E46-99F1-1E0B0D06EA2B}" dt="2022-02-21T17:26:11.141" v="482"/>
          <ac:spMkLst>
            <pc:docMk/>
            <pc:sldMk cId="1809822897" sldId="258"/>
            <ac:spMk id="20" creationId="{B408034E-5F48-4C77-AA48-B1D4838630F7}"/>
          </ac:spMkLst>
        </pc:spChg>
        <pc:spChg chg="add del">
          <ac:chgData name="Zhao Yan" userId="3eefd0fe-638b-48a1-ae75-c1844ddd02e1" providerId="ADAL" clId="{167BFFC5-A7A6-4E46-99F1-1E0B0D06EA2B}" dt="2022-02-21T17:26:11.141" v="482"/>
          <ac:spMkLst>
            <pc:docMk/>
            <pc:sldMk cId="1809822897" sldId="258"/>
            <ac:spMk id="21" creationId="{36678033-86B6-40E6-BE90-78D8ED4E3A31}"/>
          </ac:spMkLst>
        </pc:spChg>
        <pc:spChg chg="add del">
          <ac:chgData name="Zhao Yan" userId="3eefd0fe-638b-48a1-ae75-c1844ddd02e1" providerId="ADAL" clId="{167BFFC5-A7A6-4E46-99F1-1E0B0D06EA2B}" dt="2022-02-21T17:26:11.141" v="482"/>
          <ac:spMkLst>
            <pc:docMk/>
            <pc:sldMk cId="1809822897" sldId="258"/>
            <ac:spMk id="23" creationId="{D2542E1A-076E-4A34-BB67-2BF961754E0C}"/>
          </ac:spMkLst>
        </pc:spChg>
        <pc:spChg chg="add del mod">
          <ac:chgData name="Zhao Yan" userId="3eefd0fe-638b-48a1-ae75-c1844ddd02e1" providerId="ADAL" clId="{167BFFC5-A7A6-4E46-99F1-1E0B0D06EA2B}" dt="2022-02-21T17:28:24.713" v="501" actId="478"/>
          <ac:spMkLst>
            <pc:docMk/>
            <pc:sldMk cId="1809822897" sldId="258"/>
            <ac:spMk id="24" creationId="{FD3818FD-9588-448C-87FE-922D83688AA6}"/>
          </ac:spMkLst>
        </pc:spChg>
        <pc:spChg chg="add del">
          <ac:chgData name="Zhao Yan" userId="3eefd0fe-638b-48a1-ae75-c1844ddd02e1" providerId="ADAL" clId="{167BFFC5-A7A6-4E46-99F1-1E0B0D06EA2B}" dt="2022-02-21T17:26:11.141" v="482"/>
          <ac:spMkLst>
            <pc:docMk/>
            <pc:sldMk cId="1809822897" sldId="258"/>
            <ac:spMk id="25" creationId="{75C56826-D4E5-42ED-8529-079651CB3005}"/>
          </ac:spMkLst>
        </pc:spChg>
        <pc:spChg chg="add del">
          <ac:chgData name="Zhao Yan" userId="3eefd0fe-638b-48a1-ae75-c1844ddd02e1" providerId="ADAL" clId="{167BFFC5-A7A6-4E46-99F1-1E0B0D06EA2B}" dt="2022-02-21T17:26:11.141" v="482"/>
          <ac:spMkLst>
            <pc:docMk/>
            <pc:sldMk cId="1809822897" sldId="258"/>
            <ac:spMk id="27" creationId="{82095FCE-EF05-4443-B97A-85DEE3A5CA17}"/>
          </ac:spMkLst>
        </pc:spChg>
        <pc:spChg chg="add del">
          <ac:chgData name="Zhao Yan" userId="3eefd0fe-638b-48a1-ae75-c1844ddd02e1" providerId="ADAL" clId="{167BFFC5-A7A6-4E46-99F1-1E0B0D06EA2B}" dt="2022-02-21T17:08:39.657" v="398" actId="26606"/>
          <ac:spMkLst>
            <pc:docMk/>
            <pc:sldMk cId="1809822897" sldId="258"/>
            <ac:spMk id="29" creationId="{DB90EDA9-2517-46EC-B6D4-3918D04786C1}"/>
          </ac:spMkLst>
        </pc:spChg>
        <pc:spChg chg="add del">
          <ac:chgData name="Zhao Yan" userId="3eefd0fe-638b-48a1-ae75-c1844ddd02e1" providerId="ADAL" clId="{167BFFC5-A7A6-4E46-99F1-1E0B0D06EA2B}" dt="2022-02-21T17:08:39.657" v="398" actId="26606"/>
          <ac:spMkLst>
            <pc:docMk/>
            <pc:sldMk cId="1809822897" sldId="258"/>
            <ac:spMk id="30" creationId="{D449B1F2-532C-44C7-8AC7-28EA15EE02CB}"/>
          </ac:spMkLst>
        </pc:spChg>
        <pc:spChg chg="add del">
          <ac:chgData name="Zhao Yan" userId="3eefd0fe-638b-48a1-ae75-c1844ddd02e1" providerId="ADAL" clId="{167BFFC5-A7A6-4E46-99F1-1E0B0D06EA2B}" dt="2022-02-21T17:08:39.657" v="398" actId="26606"/>
          <ac:spMkLst>
            <pc:docMk/>
            <pc:sldMk cId="1809822897" sldId="258"/>
            <ac:spMk id="31" creationId="{EE7D3784-5CF9-4282-9B1C-523957852BF6}"/>
          </ac:spMkLst>
        </pc:spChg>
        <pc:spChg chg="add del">
          <ac:chgData name="Zhao Yan" userId="3eefd0fe-638b-48a1-ae75-c1844ddd02e1" providerId="ADAL" clId="{167BFFC5-A7A6-4E46-99F1-1E0B0D06EA2B}" dt="2022-02-21T17:07:59.979" v="391" actId="26606"/>
          <ac:spMkLst>
            <pc:docMk/>
            <pc:sldMk cId="1809822897" sldId="258"/>
            <ac:spMk id="32" creationId="{DB90EDA9-2517-46EC-B6D4-3918D04786C1}"/>
          </ac:spMkLst>
        </pc:spChg>
        <pc:spChg chg="add mod">
          <ac:chgData name="Zhao Yan" userId="3eefd0fe-638b-48a1-ae75-c1844ddd02e1" providerId="ADAL" clId="{167BFFC5-A7A6-4E46-99F1-1E0B0D06EA2B}" dt="2022-02-21T17:30:05.023" v="536" actId="207"/>
          <ac:spMkLst>
            <pc:docMk/>
            <pc:sldMk cId="1809822897" sldId="258"/>
            <ac:spMk id="33" creationId="{6EB3E323-1616-464F-8CC0-43C075009847}"/>
          </ac:spMkLst>
        </pc:spChg>
        <pc:spChg chg="add del">
          <ac:chgData name="Zhao Yan" userId="3eefd0fe-638b-48a1-ae75-c1844ddd02e1" providerId="ADAL" clId="{167BFFC5-A7A6-4E46-99F1-1E0B0D06EA2B}" dt="2022-02-21T17:07:59.979" v="391" actId="26606"/>
          <ac:spMkLst>
            <pc:docMk/>
            <pc:sldMk cId="1809822897" sldId="258"/>
            <ac:spMk id="34" creationId="{D449B1F2-532C-44C7-8AC7-28EA15EE02CB}"/>
          </ac:spMkLst>
        </pc:spChg>
        <pc:spChg chg="add del">
          <ac:chgData name="Zhao Yan" userId="3eefd0fe-638b-48a1-ae75-c1844ddd02e1" providerId="ADAL" clId="{167BFFC5-A7A6-4E46-99F1-1E0B0D06EA2B}" dt="2022-02-21T17:07:59.979" v="391" actId="26606"/>
          <ac:spMkLst>
            <pc:docMk/>
            <pc:sldMk cId="1809822897" sldId="258"/>
            <ac:spMk id="36" creationId="{EE7D3784-5CF9-4282-9B1C-523957852BF6}"/>
          </ac:spMkLst>
        </pc:spChg>
        <pc:graphicFrameChg chg="add del mod modGraphic">
          <ac:chgData name="Zhao Yan" userId="3eefd0fe-638b-48a1-ae75-c1844ddd02e1" providerId="ADAL" clId="{167BFFC5-A7A6-4E46-99F1-1E0B0D06EA2B}" dt="2022-02-21T16:38:28.631" v="339" actId="478"/>
          <ac:graphicFrameMkLst>
            <pc:docMk/>
            <pc:sldMk cId="1809822897" sldId="258"/>
            <ac:graphicFrameMk id="4" creationId="{DBE73D9B-C113-4164-8639-55491A200C1B}"/>
          </ac:graphicFrameMkLst>
        </pc:graphicFrameChg>
        <pc:picChg chg="add del mod">
          <ac:chgData name="Zhao Yan" userId="3eefd0fe-638b-48a1-ae75-c1844ddd02e1" providerId="ADAL" clId="{167BFFC5-A7A6-4E46-99F1-1E0B0D06EA2B}" dt="2022-02-21T17:05:13.942" v="372" actId="931"/>
          <ac:picMkLst>
            <pc:docMk/>
            <pc:sldMk cId="1809822897" sldId="258"/>
            <ac:picMk id="8" creationId="{D3AC778B-9293-4F69-A8F2-5B09740C0FA0}"/>
          </ac:picMkLst>
        </pc:picChg>
        <pc:picChg chg="add mod ord">
          <ac:chgData name="Zhao Yan" userId="3eefd0fe-638b-48a1-ae75-c1844ddd02e1" providerId="ADAL" clId="{167BFFC5-A7A6-4E46-99F1-1E0B0D06EA2B}" dt="2022-02-21T17:27:18.015" v="496" actId="1076"/>
          <ac:picMkLst>
            <pc:docMk/>
            <pc:sldMk cId="1809822897" sldId="258"/>
            <ac:picMk id="10" creationId="{0398330A-5230-4002-97FB-F33F9729FC0C}"/>
          </ac:picMkLst>
        </pc:picChg>
        <pc:picChg chg="add del mod">
          <ac:chgData name="Zhao Yan" userId="3eefd0fe-638b-48a1-ae75-c1844ddd02e1" providerId="ADAL" clId="{167BFFC5-A7A6-4E46-99F1-1E0B0D06EA2B}" dt="2022-02-21T17:26:44.460" v="488" actId="21"/>
          <ac:picMkLst>
            <pc:docMk/>
            <pc:sldMk cId="1809822897" sldId="258"/>
            <ac:picMk id="12" creationId="{E782ED0C-00F0-4BC1-9D88-639F4CFCECF1}"/>
          </ac:picMkLst>
        </pc:picChg>
        <pc:picChg chg="add del mod">
          <ac:chgData name="Zhao Yan" userId="3eefd0fe-638b-48a1-ae75-c1844ddd02e1" providerId="ADAL" clId="{167BFFC5-A7A6-4E46-99F1-1E0B0D06EA2B}" dt="2022-02-21T17:26:38.850" v="486" actId="21"/>
          <ac:picMkLst>
            <pc:docMk/>
            <pc:sldMk cId="1809822897" sldId="258"/>
            <ac:picMk id="17" creationId="{7ACF7EE6-4079-4699-9D41-65BEEBB99686}"/>
          </ac:picMkLst>
        </pc:picChg>
      </pc:sldChg>
      <pc:sldChg chg="addSp delSp add del setBg delDesignElem">
        <pc:chgData name="Zhao Yan" userId="3eefd0fe-638b-48a1-ae75-c1844ddd02e1" providerId="ADAL" clId="{167BFFC5-A7A6-4E46-99F1-1E0B0D06EA2B}" dt="2022-02-21T15:58:12.621" v="211"/>
        <pc:sldMkLst>
          <pc:docMk/>
          <pc:sldMk cId="2882815239" sldId="258"/>
        </pc:sldMkLst>
        <pc:spChg chg="add del">
          <ac:chgData name="Zhao Yan" userId="3eefd0fe-638b-48a1-ae75-c1844ddd02e1" providerId="ADAL" clId="{167BFFC5-A7A6-4E46-99F1-1E0B0D06EA2B}" dt="2022-02-21T15:58:12.621" v="211"/>
          <ac:spMkLst>
            <pc:docMk/>
            <pc:sldMk cId="2882815239" sldId="258"/>
            <ac:spMk id="10" creationId="{45D37F4E-DDB4-456B-97E0-9937730A039F}"/>
          </ac:spMkLst>
        </pc:spChg>
        <pc:spChg chg="add del">
          <ac:chgData name="Zhao Yan" userId="3eefd0fe-638b-48a1-ae75-c1844ddd02e1" providerId="ADAL" clId="{167BFFC5-A7A6-4E46-99F1-1E0B0D06EA2B}" dt="2022-02-21T15:58:12.621" v="211"/>
          <ac:spMkLst>
            <pc:docMk/>
            <pc:sldMk cId="2882815239" sldId="258"/>
            <ac:spMk id="12" creationId="{B2DD41CD-8F47-4F56-AD12-4E2FF7696987}"/>
          </ac:spMkLst>
        </pc:spChg>
      </pc:sldChg>
      <pc:sldChg chg="new del">
        <pc:chgData name="Zhao Yan" userId="3eefd0fe-638b-48a1-ae75-c1844ddd02e1" providerId="ADAL" clId="{167BFFC5-A7A6-4E46-99F1-1E0B0D06EA2B}" dt="2022-02-21T15:58:05.605" v="208" actId="47"/>
        <pc:sldMkLst>
          <pc:docMk/>
          <pc:sldMk cId="4253875548" sldId="258"/>
        </pc:sldMkLst>
      </pc:sldChg>
      <pc:sldChg chg="addSp delSp modSp new mod setBg modNotesTx">
        <pc:chgData name="Zhao Yan" userId="3eefd0fe-638b-48a1-ae75-c1844ddd02e1" providerId="ADAL" clId="{167BFFC5-A7A6-4E46-99F1-1E0B0D06EA2B}" dt="2022-02-21T17:59:04.852" v="879" actId="1076"/>
        <pc:sldMkLst>
          <pc:docMk/>
          <pc:sldMk cId="951679116" sldId="259"/>
        </pc:sldMkLst>
        <pc:spChg chg="mod ord">
          <ac:chgData name="Zhao Yan" userId="3eefd0fe-638b-48a1-ae75-c1844ddd02e1" providerId="ADAL" clId="{167BFFC5-A7A6-4E46-99F1-1E0B0D06EA2B}" dt="2022-02-21T17:45:59.380" v="807" actId="14100"/>
          <ac:spMkLst>
            <pc:docMk/>
            <pc:sldMk cId="951679116" sldId="259"/>
            <ac:spMk id="2" creationId="{6679DA6C-7B02-4E18-800E-BE7465551BD2}"/>
          </ac:spMkLst>
        </pc:spChg>
        <pc:spChg chg="del">
          <ac:chgData name="Zhao Yan" userId="3eefd0fe-638b-48a1-ae75-c1844ddd02e1" providerId="ADAL" clId="{167BFFC5-A7A6-4E46-99F1-1E0B0D06EA2B}" dt="2022-02-21T17:31:47.224" v="554" actId="478"/>
          <ac:spMkLst>
            <pc:docMk/>
            <pc:sldMk cId="951679116" sldId="259"/>
            <ac:spMk id="3" creationId="{4F7D8830-CCCF-474B-9CA9-B444E11C3320}"/>
          </ac:spMkLst>
        </pc:spChg>
        <pc:spChg chg="add del mod">
          <ac:chgData name="Zhao Yan" userId="3eefd0fe-638b-48a1-ae75-c1844ddd02e1" providerId="ADAL" clId="{167BFFC5-A7A6-4E46-99F1-1E0B0D06EA2B}" dt="2022-02-21T17:33:40.782" v="574" actId="478"/>
          <ac:spMkLst>
            <pc:docMk/>
            <pc:sldMk cId="951679116" sldId="259"/>
            <ac:spMk id="6" creationId="{1C45EDA3-EB07-46BE-8831-D08B28844A06}"/>
          </ac:spMkLst>
        </pc:spChg>
        <pc:spChg chg="add mod">
          <ac:chgData name="Zhao Yan" userId="3eefd0fe-638b-48a1-ae75-c1844ddd02e1" providerId="ADAL" clId="{167BFFC5-A7A6-4E46-99F1-1E0B0D06EA2B}" dt="2022-02-21T17:47:13.359" v="814" actId="27636"/>
          <ac:spMkLst>
            <pc:docMk/>
            <pc:sldMk cId="951679116" sldId="259"/>
            <ac:spMk id="6" creationId="{AEABF68B-3C50-4694-954A-B0EA15DCA36C}"/>
          </ac:spMkLst>
        </pc:spChg>
        <pc:spChg chg="add del mod">
          <ac:chgData name="Zhao Yan" userId="3eefd0fe-638b-48a1-ae75-c1844ddd02e1" providerId="ADAL" clId="{167BFFC5-A7A6-4E46-99F1-1E0B0D06EA2B}" dt="2022-02-21T17:31:55.800" v="555" actId="21"/>
          <ac:spMkLst>
            <pc:docMk/>
            <pc:sldMk cId="951679116" sldId="259"/>
            <ac:spMk id="7" creationId="{F0C32F88-E5B4-429C-8395-FBA6F359CCE2}"/>
          </ac:spMkLst>
        </pc:spChg>
        <pc:spChg chg="add del mod">
          <ac:chgData name="Zhao Yan" userId="3eefd0fe-638b-48a1-ae75-c1844ddd02e1" providerId="ADAL" clId="{167BFFC5-A7A6-4E46-99F1-1E0B0D06EA2B}" dt="2022-02-21T17:33:27.204" v="571" actId="478"/>
          <ac:spMkLst>
            <pc:docMk/>
            <pc:sldMk cId="951679116" sldId="259"/>
            <ac:spMk id="8" creationId="{4FF48857-385D-4F8F-A258-0A09E24697A2}"/>
          </ac:spMkLst>
        </pc:spChg>
        <pc:spChg chg="add del">
          <ac:chgData name="Zhao Yan" userId="3eefd0fe-638b-48a1-ae75-c1844ddd02e1" providerId="ADAL" clId="{167BFFC5-A7A6-4E46-99F1-1E0B0D06EA2B}" dt="2022-02-21T17:34:10.471" v="577" actId="26606"/>
          <ac:spMkLst>
            <pc:docMk/>
            <pc:sldMk cId="951679116" sldId="259"/>
            <ac:spMk id="10" creationId="{88263A24-0C1F-4677-B43C-4AE14E276B27}"/>
          </ac:spMkLst>
        </pc:spChg>
        <pc:spChg chg="add mod">
          <ac:chgData name="Zhao Yan" userId="3eefd0fe-638b-48a1-ae75-c1844ddd02e1" providerId="ADAL" clId="{167BFFC5-A7A6-4E46-99F1-1E0B0D06EA2B}" dt="2022-02-21T17:59:04.852" v="879" actId="1076"/>
          <ac:spMkLst>
            <pc:docMk/>
            <pc:sldMk cId="951679116" sldId="259"/>
            <ac:spMk id="11" creationId="{B8D60C92-3754-4B15-BA69-411F0E0F44B6}"/>
          </ac:spMkLst>
        </pc:spChg>
        <pc:spChg chg="add del">
          <ac:chgData name="Zhao Yan" userId="3eefd0fe-638b-48a1-ae75-c1844ddd02e1" providerId="ADAL" clId="{167BFFC5-A7A6-4E46-99F1-1E0B0D06EA2B}" dt="2022-02-21T17:34:10.471" v="577" actId="26606"/>
          <ac:spMkLst>
            <pc:docMk/>
            <pc:sldMk cId="951679116" sldId="259"/>
            <ac:spMk id="12" creationId="{0ADDB668-2CA4-4D2B-9C34-3487CA330BA8}"/>
          </ac:spMkLst>
        </pc:spChg>
        <pc:spChg chg="add del">
          <ac:chgData name="Zhao Yan" userId="3eefd0fe-638b-48a1-ae75-c1844ddd02e1" providerId="ADAL" clId="{167BFFC5-A7A6-4E46-99F1-1E0B0D06EA2B}" dt="2022-02-21T17:34:10.471" v="577" actId="26606"/>
          <ac:spMkLst>
            <pc:docMk/>
            <pc:sldMk cId="951679116" sldId="259"/>
            <ac:spMk id="14" creationId="{2568BC19-F052-4108-93E1-6A3D1DEC072F}"/>
          </ac:spMkLst>
        </pc:spChg>
        <pc:spChg chg="add del">
          <ac:chgData name="Zhao Yan" userId="3eefd0fe-638b-48a1-ae75-c1844ddd02e1" providerId="ADAL" clId="{167BFFC5-A7A6-4E46-99F1-1E0B0D06EA2B}" dt="2022-02-21T17:34:10.471" v="577" actId="26606"/>
          <ac:spMkLst>
            <pc:docMk/>
            <pc:sldMk cId="951679116" sldId="259"/>
            <ac:spMk id="16" creationId="{D5FD337D-4D6B-4C8B-B6F5-121097E09881}"/>
          </ac:spMkLst>
        </pc:spChg>
        <pc:spChg chg="add del">
          <ac:chgData name="Zhao Yan" userId="3eefd0fe-638b-48a1-ae75-c1844ddd02e1" providerId="ADAL" clId="{167BFFC5-A7A6-4E46-99F1-1E0B0D06EA2B}" dt="2022-02-21T17:34:15.946" v="579" actId="26606"/>
          <ac:spMkLst>
            <pc:docMk/>
            <pc:sldMk cId="951679116" sldId="259"/>
            <ac:spMk id="18" creationId="{99ED5833-B85B-4103-8A3B-CAB0308E6C15}"/>
          </ac:spMkLst>
        </pc:spChg>
        <pc:spChg chg="add del">
          <ac:chgData name="Zhao Yan" userId="3eefd0fe-638b-48a1-ae75-c1844ddd02e1" providerId="ADAL" clId="{167BFFC5-A7A6-4E46-99F1-1E0B0D06EA2B}" dt="2022-02-21T17:43:54.240" v="779" actId="26606"/>
          <ac:spMkLst>
            <pc:docMk/>
            <pc:sldMk cId="951679116" sldId="259"/>
            <ac:spMk id="20" creationId="{A4AC5506-6312-4701-8D3C-40187889A947}"/>
          </ac:spMkLst>
        </pc:spChg>
        <pc:spChg chg="add del">
          <ac:chgData name="Zhao Yan" userId="3eefd0fe-638b-48a1-ae75-c1844ddd02e1" providerId="ADAL" clId="{167BFFC5-A7A6-4E46-99F1-1E0B0D06EA2B}" dt="2022-02-21T17:44:20.480" v="783" actId="26606"/>
          <ac:spMkLst>
            <pc:docMk/>
            <pc:sldMk cId="951679116" sldId="259"/>
            <ac:spMk id="25" creationId="{2B97F24A-32CE-4C1C-A50D-3016B394DCFB}"/>
          </ac:spMkLst>
        </pc:spChg>
        <pc:spChg chg="add del">
          <ac:chgData name="Zhao Yan" userId="3eefd0fe-638b-48a1-ae75-c1844ddd02e1" providerId="ADAL" clId="{167BFFC5-A7A6-4E46-99F1-1E0B0D06EA2B}" dt="2022-02-21T17:44:20.480" v="783" actId="26606"/>
          <ac:spMkLst>
            <pc:docMk/>
            <pc:sldMk cId="951679116" sldId="259"/>
            <ac:spMk id="27" creationId="{6357EC4F-235E-4222-A36F-C7878ACE37F2}"/>
          </ac:spMkLst>
        </pc:spChg>
        <pc:spChg chg="add">
          <ac:chgData name="Zhao Yan" userId="3eefd0fe-638b-48a1-ae75-c1844ddd02e1" providerId="ADAL" clId="{167BFFC5-A7A6-4E46-99F1-1E0B0D06EA2B}" dt="2022-02-21T17:44:20.480" v="783" actId="26606"/>
          <ac:spMkLst>
            <pc:docMk/>
            <pc:sldMk cId="951679116" sldId="259"/>
            <ac:spMk id="32" creationId="{743AA782-23D1-4521-8CAD-47662984AA08}"/>
          </ac:spMkLst>
        </pc:spChg>
        <pc:spChg chg="add">
          <ac:chgData name="Zhao Yan" userId="3eefd0fe-638b-48a1-ae75-c1844ddd02e1" providerId="ADAL" clId="{167BFFC5-A7A6-4E46-99F1-1E0B0D06EA2B}" dt="2022-02-21T17:44:20.480" v="783" actId="26606"/>
          <ac:spMkLst>
            <pc:docMk/>
            <pc:sldMk cId="951679116" sldId="259"/>
            <ac:spMk id="34" creationId="{71877DBC-BB60-40F0-AC93-2ACDBAAE60CE}"/>
          </ac:spMkLst>
        </pc:spChg>
        <pc:picChg chg="add mod ord">
          <ac:chgData name="Zhao Yan" userId="3eefd0fe-638b-48a1-ae75-c1844ddd02e1" providerId="ADAL" clId="{167BFFC5-A7A6-4E46-99F1-1E0B0D06EA2B}" dt="2022-02-21T17:44:42.332" v="785" actId="27614"/>
          <ac:picMkLst>
            <pc:docMk/>
            <pc:sldMk cId="951679116" sldId="259"/>
            <ac:picMk id="4" creationId="{2251F69F-DC81-4119-A092-660BF0CB923C}"/>
          </ac:picMkLst>
        </pc:picChg>
        <pc:picChg chg="add del mod">
          <ac:chgData name="Zhao Yan" userId="3eefd0fe-638b-48a1-ae75-c1844ddd02e1" providerId="ADAL" clId="{167BFFC5-A7A6-4E46-99F1-1E0B0D06EA2B}" dt="2022-02-21T17:43:21.716" v="777" actId="478"/>
          <ac:picMkLst>
            <pc:docMk/>
            <pc:sldMk cId="951679116" sldId="259"/>
            <ac:picMk id="5" creationId="{6730AA6C-8EFF-4614-B24D-84FF67985E87}"/>
          </ac:picMkLst>
        </pc:picChg>
      </pc:sldChg>
      <pc:sldChg chg="new del">
        <pc:chgData name="Zhao Yan" userId="3eefd0fe-638b-48a1-ae75-c1844ddd02e1" providerId="ADAL" clId="{167BFFC5-A7A6-4E46-99F1-1E0B0D06EA2B}" dt="2022-02-21T17:38:03.775" v="589" actId="47"/>
        <pc:sldMkLst>
          <pc:docMk/>
          <pc:sldMk cId="626326355" sldId="260"/>
        </pc:sldMkLst>
      </pc:sldChg>
      <pc:sldChg chg="addSp delSp modSp add mod setBg delDesignElem modNotesTx">
        <pc:chgData name="Zhao Yan" userId="3eefd0fe-638b-48a1-ae75-c1844ddd02e1" providerId="ADAL" clId="{167BFFC5-A7A6-4E46-99F1-1E0B0D06EA2B}" dt="2022-02-21T17:59:08.326" v="880"/>
        <pc:sldMkLst>
          <pc:docMk/>
          <pc:sldMk cId="1591435785" sldId="260"/>
        </pc:sldMkLst>
        <pc:spChg chg="mod">
          <ac:chgData name="Zhao Yan" userId="3eefd0fe-638b-48a1-ae75-c1844ddd02e1" providerId="ADAL" clId="{167BFFC5-A7A6-4E46-99F1-1E0B0D06EA2B}" dt="2022-02-21T17:50:01.590" v="858" actId="108"/>
          <ac:spMkLst>
            <pc:docMk/>
            <pc:sldMk cId="1591435785" sldId="260"/>
            <ac:spMk id="2" creationId="{6679DA6C-7B02-4E18-800E-BE7465551BD2}"/>
          </ac:spMkLst>
        </pc:spChg>
        <pc:spChg chg="add mod">
          <ac:chgData name="Zhao Yan" userId="3eefd0fe-638b-48a1-ae75-c1844ddd02e1" providerId="ADAL" clId="{167BFFC5-A7A6-4E46-99F1-1E0B0D06EA2B}" dt="2022-02-21T17:51:08.204" v="862" actId="207"/>
          <ac:spMkLst>
            <pc:docMk/>
            <pc:sldMk cId="1591435785" sldId="260"/>
            <ac:spMk id="6" creationId="{155E8FE9-B8E0-4CD5-BFF5-7F5A2C054A23}"/>
          </ac:spMkLst>
        </pc:spChg>
        <pc:spChg chg="add del mod">
          <ac:chgData name="Zhao Yan" userId="3eefd0fe-638b-48a1-ae75-c1844ddd02e1" providerId="ADAL" clId="{167BFFC5-A7A6-4E46-99F1-1E0B0D06EA2B}" dt="2022-02-21T17:49:40.738" v="856" actId="21"/>
          <ac:spMkLst>
            <pc:docMk/>
            <pc:sldMk cId="1591435785" sldId="260"/>
            <ac:spMk id="7" creationId="{BF4D0670-3AF8-419B-B538-8260A09580A8}"/>
          </ac:spMkLst>
        </pc:spChg>
        <pc:spChg chg="add mod">
          <ac:chgData name="Zhao Yan" userId="3eefd0fe-638b-48a1-ae75-c1844ddd02e1" providerId="ADAL" clId="{167BFFC5-A7A6-4E46-99F1-1E0B0D06EA2B}" dt="2022-02-21T17:59:08.326" v="880"/>
          <ac:spMkLst>
            <pc:docMk/>
            <pc:sldMk cId="1591435785" sldId="260"/>
            <ac:spMk id="10" creationId="{4C0B3CBA-1A9A-4173-8692-93A2D4D7492A}"/>
          </ac:spMkLst>
        </pc:spChg>
        <pc:spChg chg="add">
          <ac:chgData name="Zhao Yan" userId="3eefd0fe-638b-48a1-ae75-c1844ddd02e1" providerId="ADAL" clId="{167BFFC5-A7A6-4E46-99F1-1E0B0D06EA2B}" dt="2022-02-21T17:49:54.012" v="857" actId="26606"/>
          <ac:spMkLst>
            <pc:docMk/>
            <pc:sldMk cId="1591435785" sldId="260"/>
            <ac:spMk id="11" creationId="{743AA782-23D1-4521-8CAD-47662984AA08}"/>
          </ac:spMkLst>
        </pc:spChg>
        <pc:spChg chg="add">
          <ac:chgData name="Zhao Yan" userId="3eefd0fe-638b-48a1-ae75-c1844ddd02e1" providerId="ADAL" clId="{167BFFC5-A7A6-4E46-99F1-1E0B0D06EA2B}" dt="2022-02-21T17:49:54.012" v="857" actId="26606"/>
          <ac:spMkLst>
            <pc:docMk/>
            <pc:sldMk cId="1591435785" sldId="260"/>
            <ac:spMk id="13" creationId="{71877DBC-BB60-40F0-AC93-2ACDBAAE60CE}"/>
          </ac:spMkLst>
        </pc:spChg>
        <pc:spChg chg="del">
          <ac:chgData name="Zhao Yan" userId="3eefd0fe-638b-48a1-ae75-c1844ddd02e1" providerId="ADAL" clId="{167BFFC5-A7A6-4E46-99F1-1E0B0D06EA2B}" dt="2022-02-21T17:43:16.744" v="776"/>
          <ac:spMkLst>
            <pc:docMk/>
            <pc:sldMk cId="1591435785" sldId="260"/>
            <ac:spMk id="20" creationId="{A4AC5506-6312-4701-8D3C-40187889A947}"/>
          </ac:spMkLst>
        </pc:spChg>
        <pc:picChg chg="del">
          <ac:chgData name="Zhao Yan" userId="3eefd0fe-638b-48a1-ae75-c1844ddd02e1" providerId="ADAL" clId="{167BFFC5-A7A6-4E46-99F1-1E0B0D06EA2B}" dt="2022-02-21T17:47:22.635" v="815" actId="478"/>
          <ac:picMkLst>
            <pc:docMk/>
            <pc:sldMk cId="1591435785" sldId="260"/>
            <ac:picMk id="4" creationId="{2251F69F-DC81-4119-A092-660BF0CB923C}"/>
          </ac:picMkLst>
        </pc:picChg>
        <pc:picChg chg="mod ord">
          <ac:chgData name="Zhao Yan" userId="3eefd0fe-638b-48a1-ae75-c1844ddd02e1" providerId="ADAL" clId="{167BFFC5-A7A6-4E46-99F1-1E0B0D06EA2B}" dt="2022-02-21T17:49:54.012" v="857" actId="26606"/>
          <ac:picMkLst>
            <pc:docMk/>
            <pc:sldMk cId="1591435785" sldId="260"/>
            <ac:picMk id="5" creationId="{6730AA6C-8EFF-4614-B24D-84FF67985E87}"/>
          </ac:picMkLst>
        </pc:picChg>
      </pc:sldChg>
    </pc:docChg>
  </pc:docChgLst>
  <pc:docChgLst>
    <pc:chgData name="Lee Ling Kai" userId="S::e0053388@u.nus.edu::a0a2d79e-0d00-496e-8084-00d7547b79b5" providerId="AD" clId="Web-{31B7BD48-A0F3-43D9-B02B-1E154AA7EF15}"/>
    <pc:docChg chg="modSld">
      <pc:chgData name="Lee Ling Kai" userId="S::e0053388@u.nus.edu::a0a2d79e-0d00-496e-8084-00d7547b79b5" providerId="AD" clId="Web-{31B7BD48-A0F3-43D9-B02B-1E154AA7EF15}" dt="2022-02-27T13:25:00.347" v="1" actId="1076"/>
      <pc:docMkLst>
        <pc:docMk/>
      </pc:docMkLst>
      <pc:sldChg chg="modSp">
        <pc:chgData name="Lee Ling Kai" userId="S::e0053388@u.nus.edu::a0a2d79e-0d00-496e-8084-00d7547b79b5" providerId="AD" clId="Web-{31B7BD48-A0F3-43D9-B02B-1E154AA7EF15}" dt="2022-02-27T13:25:00.347" v="1" actId="1076"/>
        <pc:sldMkLst>
          <pc:docMk/>
          <pc:sldMk cId="2779024218" sldId="268"/>
        </pc:sldMkLst>
        <pc:spChg chg="mod">
          <ac:chgData name="Lee Ling Kai" userId="S::e0053388@u.nus.edu::a0a2d79e-0d00-496e-8084-00d7547b79b5" providerId="AD" clId="Web-{31B7BD48-A0F3-43D9-B02B-1E154AA7EF15}" dt="2022-02-27T13:25:00.347" v="1" actId="1076"/>
          <ac:spMkLst>
            <pc:docMk/>
            <pc:sldMk cId="2779024218" sldId="268"/>
            <ac:spMk id="8" creationId="{F0D1185E-3139-44AB-A6E8-A3BA3701BBC5}"/>
          </ac:spMkLst>
        </pc:spChg>
      </pc:sldChg>
      <pc:sldChg chg="modSp">
        <pc:chgData name="Lee Ling Kai" userId="S::e0053388@u.nus.edu::a0a2d79e-0d00-496e-8084-00d7547b79b5" providerId="AD" clId="Web-{31B7BD48-A0F3-43D9-B02B-1E154AA7EF15}" dt="2022-02-27T13:24:47.831" v="0" actId="1076"/>
        <pc:sldMkLst>
          <pc:docMk/>
          <pc:sldMk cId="224704995" sldId="270"/>
        </pc:sldMkLst>
        <pc:spChg chg="mod">
          <ac:chgData name="Lee Ling Kai" userId="S::e0053388@u.nus.edu::a0a2d79e-0d00-496e-8084-00d7547b79b5" providerId="AD" clId="Web-{31B7BD48-A0F3-43D9-B02B-1E154AA7EF15}" dt="2022-02-27T13:24:47.831" v="0" actId="1076"/>
          <ac:spMkLst>
            <pc:docMk/>
            <pc:sldMk cId="224704995" sldId="270"/>
            <ac:spMk id="10" creationId="{4BFB6AF5-2396-4B22-8911-560B8D6A73C1}"/>
          </ac:spMkLst>
        </pc:spChg>
      </pc:sldChg>
    </pc:docChg>
  </pc:docChgLst>
  <pc:docChgLst>
    <pc:chgData name="Yao Yuan" userId="S::e0724692@u.nus.edu::b80fd60b-1586-4ff8-b1cd-f01631ec044a" providerId="AD" clId="Web-{1984D0AA-C303-4B91-9C12-69D5C22ED3AB}"/>
    <pc:docChg chg="modSld">
      <pc:chgData name="Yao Yuan" userId="S::e0724692@u.nus.edu::b80fd60b-1586-4ff8-b1cd-f01631ec044a" providerId="AD" clId="Web-{1984D0AA-C303-4B91-9C12-69D5C22ED3AB}" dt="2022-02-27T14:19:45.252" v="56" actId="1076"/>
      <pc:docMkLst>
        <pc:docMk/>
      </pc:docMkLst>
      <pc:sldChg chg="modSp">
        <pc:chgData name="Yao Yuan" userId="S::e0724692@u.nus.edu::b80fd60b-1586-4ff8-b1cd-f01631ec044a" providerId="AD" clId="Web-{1984D0AA-C303-4B91-9C12-69D5C22ED3AB}" dt="2022-02-27T14:19:14.438" v="44" actId="14100"/>
        <pc:sldMkLst>
          <pc:docMk/>
          <pc:sldMk cId="2855024113" sldId="257"/>
        </pc:sldMkLst>
        <pc:spChg chg="mod">
          <ac:chgData name="Yao Yuan" userId="S::e0724692@u.nus.edu::b80fd60b-1586-4ff8-b1cd-f01631ec044a" providerId="AD" clId="Web-{1984D0AA-C303-4B91-9C12-69D5C22ED3AB}" dt="2022-02-27T14:19:14.438" v="44" actId="14100"/>
          <ac:spMkLst>
            <pc:docMk/>
            <pc:sldMk cId="2855024113" sldId="257"/>
            <ac:spMk id="2" creationId="{631E2207-42C4-4BFC-9467-829E833AAE04}"/>
          </ac:spMkLst>
        </pc:spChg>
      </pc:sldChg>
      <pc:sldChg chg="modSp">
        <pc:chgData name="Yao Yuan" userId="S::e0724692@u.nus.edu::b80fd60b-1586-4ff8-b1cd-f01631ec044a" providerId="AD" clId="Web-{1984D0AA-C303-4B91-9C12-69D5C22ED3AB}" dt="2022-02-27T14:19:34.174" v="51" actId="14100"/>
        <pc:sldMkLst>
          <pc:docMk/>
          <pc:sldMk cId="1558724689" sldId="261"/>
        </pc:sldMkLst>
        <pc:spChg chg="mod">
          <ac:chgData name="Yao Yuan" userId="S::e0724692@u.nus.edu::b80fd60b-1586-4ff8-b1cd-f01631ec044a" providerId="AD" clId="Web-{1984D0AA-C303-4B91-9C12-69D5C22ED3AB}" dt="2022-02-27T14:19:34.174" v="51" actId="14100"/>
          <ac:spMkLst>
            <pc:docMk/>
            <pc:sldMk cId="1558724689" sldId="261"/>
            <ac:spMk id="2" creationId="{631E2207-42C4-4BFC-9467-829E833AAE04}"/>
          </ac:spMkLst>
        </pc:spChg>
      </pc:sldChg>
      <pc:sldChg chg="modSp">
        <pc:chgData name="Yao Yuan" userId="S::e0724692@u.nus.edu::b80fd60b-1586-4ff8-b1cd-f01631ec044a" providerId="AD" clId="Web-{1984D0AA-C303-4B91-9C12-69D5C22ED3AB}" dt="2022-02-27T14:19:45.252" v="56" actId="1076"/>
        <pc:sldMkLst>
          <pc:docMk/>
          <pc:sldMk cId="2380096537" sldId="281"/>
        </pc:sldMkLst>
        <pc:spChg chg="mod">
          <ac:chgData name="Yao Yuan" userId="S::e0724692@u.nus.edu::b80fd60b-1586-4ff8-b1cd-f01631ec044a" providerId="AD" clId="Web-{1984D0AA-C303-4B91-9C12-69D5C22ED3AB}" dt="2022-02-27T14:19:45.252" v="56" actId="1076"/>
          <ac:spMkLst>
            <pc:docMk/>
            <pc:sldMk cId="2380096537" sldId="281"/>
            <ac:spMk id="2" creationId="{631E2207-42C4-4BFC-9467-829E833AAE04}"/>
          </ac:spMkLst>
        </pc:spChg>
        <pc:spChg chg="mod">
          <ac:chgData name="Yao Yuan" userId="S::e0724692@u.nus.edu::b80fd60b-1586-4ff8-b1cd-f01631ec044a" providerId="AD" clId="Web-{1984D0AA-C303-4B91-9C12-69D5C22ED3AB}" dt="2022-02-27T14:18:08.450" v="29" actId="1076"/>
          <ac:spMkLst>
            <pc:docMk/>
            <pc:sldMk cId="2380096537" sldId="281"/>
            <ac:spMk id="9" creationId="{AEAA5381-6B2F-4D44-9B80-1A115272BE12}"/>
          </ac:spMkLst>
        </pc:spChg>
        <pc:picChg chg="mod">
          <ac:chgData name="Yao Yuan" userId="S::e0724692@u.nus.edu::b80fd60b-1586-4ff8-b1cd-f01631ec044a" providerId="AD" clId="Web-{1984D0AA-C303-4B91-9C12-69D5C22ED3AB}" dt="2022-02-27T14:18:13.419" v="31" actId="1076"/>
          <ac:picMkLst>
            <pc:docMk/>
            <pc:sldMk cId="2380096537" sldId="281"/>
            <ac:picMk id="14" creationId="{6C3F3BC0-C29B-4B46-A93A-F97CAD98DA5F}"/>
          </ac:picMkLst>
        </pc:picChg>
      </pc:sldChg>
      <pc:sldChg chg="modSp">
        <pc:chgData name="Yao Yuan" userId="S::e0724692@u.nus.edu::b80fd60b-1586-4ff8-b1cd-f01631ec044a" providerId="AD" clId="Web-{1984D0AA-C303-4B91-9C12-69D5C22ED3AB}" dt="2022-02-27T14:18:58.328" v="39" actId="20577"/>
        <pc:sldMkLst>
          <pc:docMk/>
          <pc:sldMk cId="2042817816" sldId="283"/>
        </pc:sldMkLst>
        <pc:spChg chg="mod">
          <ac:chgData name="Yao Yuan" userId="S::e0724692@u.nus.edu::b80fd60b-1586-4ff8-b1cd-f01631ec044a" providerId="AD" clId="Web-{1984D0AA-C303-4B91-9C12-69D5C22ED3AB}" dt="2022-02-27T14:18:58.328" v="39" actId="20577"/>
          <ac:spMkLst>
            <pc:docMk/>
            <pc:sldMk cId="2042817816" sldId="283"/>
            <ac:spMk id="3" creationId="{16C9B200-DE70-4B5C-85C0-8B0BB2E98BCD}"/>
          </ac:spMkLst>
        </pc:spChg>
      </pc:sldChg>
    </pc:docChg>
  </pc:docChgLst>
  <pc:docChgLst>
    <pc:chgData name="Hu Bocen" userId="S::e0002284@u.nus.edu::b76d42b9-0faf-41ab-ac8b-c939667af4e8" providerId="AD" clId="Web-{58FDFF2E-975A-48A2-90E1-B2093B8F821E}"/>
    <pc:docChg chg="modSld">
      <pc:chgData name="Hu Bocen" userId="S::e0002284@u.nus.edu::b76d42b9-0faf-41ab-ac8b-c939667af4e8" providerId="AD" clId="Web-{58FDFF2E-975A-48A2-90E1-B2093B8F821E}" dt="2022-02-25T08:32:04.246" v="1" actId="20577"/>
      <pc:docMkLst>
        <pc:docMk/>
      </pc:docMkLst>
      <pc:sldChg chg="modSp">
        <pc:chgData name="Hu Bocen" userId="S::e0002284@u.nus.edu::b76d42b9-0faf-41ab-ac8b-c939667af4e8" providerId="AD" clId="Web-{58FDFF2E-975A-48A2-90E1-B2093B8F821E}" dt="2022-02-25T08:32:04.246" v="1" actId="20577"/>
        <pc:sldMkLst>
          <pc:docMk/>
          <pc:sldMk cId="3857160574" sldId="263"/>
        </pc:sldMkLst>
        <pc:spChg chg="mod">
          <ac:chgData name="Hu Bocen" userId="S::e0002284@u.nus.edu::b76d42b9-0faf-41ab-ac8b-c939667af4e8" providerId="AD" clId="Web-{58FDFF2E-975A-48A2-90E1-B2093B8F821E}" dt="2022-02-25T08:32:04.246" v="1" actId="20577"/>
          <ac:spMkLst>
            <pc:docMk/>
            <pc:sldMk cId="3857160574" sldId="263"/>
            <ac:spMk id="7" creationId="{C1C98F8B-4FB1-48F5-8232-ECE1261FB07A}"/>
          </ac:spMkLst>
        </pc:spChg>
      </pc:sldChg>
    </pc:docChg>
  </pc:docChgLst>
  <pc:docChgLst>
    <pc:chgData name="Hu Bocen" userId="S::e0002284@u.nus.edu::b76d42b9-0faf-41ab-ac8b-c939667af4e8" providerId="AD" clId="Web-{A4728421-AF72-4BAB-8754-70758C277D6A}"/>
    <pc:docChg chg="modSld">
      <pc:chgData name="Hu Bocen" userId="S::e0002284@u.nus.edu::b76d42b9-0faf-41ab-ac8b-c939667af4e8" providerId="AD" clId="Web-{A4728421-AF72-4BAB-8754-70758C277D6A}" dt="2022-02-26T04:04:17.130" v="136" actId="20577"/>
      <pc:docMkLst>
        <pc:docMk/>
      </pc:docMkLst>
      <pc:sldChg chg="addSp modSp">
        <pc:chgData name="Hu Bocen" userId="S::e0002284@u.nus.edu::b76d42b9-0faf-41ab-ac8b-c939667af4e8" providerId="AD" clId="Web-{A4728421-AF72-4BAB-8754-70758C277D6A}" dt="2022-02-26T04:04:17.130" v="136" actId="20577"/>
        <pc:sldMkLst>
          <pc:docMk/>
          <pc:sldMk cId="3309558066" sldId="275"/>
        </pc:sldMkLst>
        <pc:spChg chg="add mod">
          <ac:chgData name="Hu Bocen" userId="S::e0002284@u.nus.edu::b76d42b9-0faf-41ab-ac8b-c939667af4e8" providerId="AD" clId="Web-{A4728421-AF72-4BAB-8754-70758C277D6A}" dt="2022-02-26T03:46:10.170" v="22" actId="20577"/>
          <ac:spMkLst>
            <pc:docMk/>
            <pc:sldMk cId="3309558066" sldId="275"/>
            <ac:spMk id="3" creationId="{D0124161-86BA-4703-BF28-C6B117D2E1F9}"/>
          </ac:spMkLst>
        </pc:spChg>
        <pc:spChg chg="add mod">
          <ac:chgData name="Hu Bocen" userId="S::e0002284@u.nus.edu::b76d42b9-0faf-41ab-ac8b-c939667af4e8" providerId="AD" clId="Web-{A4728421-AF72-4BAB-8754-70758C277D6A}" dt="2022-02-26T04:04:17.130" v="136" actId="20577"/>
          <ac:spMkLst>
            <pc:docMk/>
            <pc:sldMk cId="3309558066" sldId="275"/>
            <ac:spMk id="4" creationId="{5CE2B7AE-2CFF-4704-86A7-858BDB43CD5F}"/>
          </ac:spMkLst>
        </pc:spChg>
        <pc:spChg chg="add mod">
          <ac:chgData name="Hu Bocen" userId="S::e0002284@u.nus.edu::b76d42b9-0faf-41ab-ac8b-c939667af4e8" providerId="AD" clId="Web-{A4728421-AF72-4BAB-8754-70758C277D6A}" dt="2022-02-26T04:02:28.928" v="116" actId="1076"/>
          <ac:spMkLst>
            <pc:docMk/>
            <pc:sldMk cId="3309558066" sldId="275"/>
            <ac:spMk id="7" creationId="{B88247F9-31CF-4B8C-AC5C-6E5734A1C287}"/>
          </ac:spMkLst>
        </pc:spChg>
        <pc:spChg chg="add mod">
          <ac:chgData name="Hu Bocen" userId="S::e0002284@u.nus.edu::b76d42b9-0faf-41ab-ac8b-c939667af4e8" providerId="AD" clId="Web-{A4728421-AF72-4BAB-8754-70758C277D6A}" dt="2022-02-26T04:02:28.944" v="117" actId="1076"/>
          <ac:spMkLst>
            <pc:docMk/>
            <pc:sldMk cId="3309558066" sldId="275"/>
            <ac:spMk id="8" creationId="{38BD4787-B50F-48E0-8FFD-E7A742889FCC}"/>
          </ac:spMkLst>
        </pc:spChg>
        <pc:picChg chg="add mod">
          <ac:chgData name="Hu Bocen" userId="S::e0002284@u.nus.edu::b76d42b9-0faf-41ab-ac8b-c939667af4e8" providerId="AD" clId="Web-{A4728421-AF72-4BAB-8754-70758C277D6A}" dt="2022-02-26T04:02:28.866" v="114" actId="1076"/>
          <ac:picMkLst>
            <pc:docMk/>
            <pc:sldMk cId="3309558066" sldId="275"/>
            <ac:picMk id="5" creationId="{92CFC0EB-C894-4DD8-9490-231D1B2A8D6B}"/>
          </ac:picMkLst>
        </pc:picChg>
        <pc:picChg chg="add mod">
          <ac:chgData name="Hu Bocen" userId="S::e0002284@u.nus.edu::b76d42b9-0faf-41ab-ac8b-c939667af4e8" providerId="AD" clId="Web-{A4728421-AF72-4BAB-8754-70758C277D6A}" dt="2022-02-26T04:02:28.897" v="115" actId="1076"/>
          <ac:picMkLst>
            <pc:docMk/>
            <pc:sldMk cId="3309558066" sldId="275"/>
            <ac:picMk id="6" creationId="{8D44AF8F-AE93-452D-823C-FC811D9C1059}"/>
          </ac:picMkLst>
        </pc:picChg>
      </pc:sldChg>
    </pc:docChg>
  </pc:docChgLst>
  <pc:docChgLst>
    <pc:chgData name="Li Yusheng" userId="S::e0920416@u.nus.edu::d6e1554d-47e8-4d4e-ac0e-1dca626b38a6" providerId="AD" clId="Web-{E32AF51F-8CF2-4981-8157-8043E208D679}"/>
    <pc:docChg chg="addSld delSld sldOrd">
      <pc:chgData name="Li Yusheng" userId="S::e0920416@u.nus.edu::d6e1554d-47e8-4d4e-ac0e-1dca626b38a6" providerId="AD" clId="Web-{E32AF51F-8CF2-4981-8157-8043E208D679}" dt="2022-02-28T15:08:32.799" v="4"/>
      <pc:docMkLst>
        <pc:docMk/>
      </pc:docMkLst>
      <pc:sldChg chg="add del ord">
        <pc:chgData name="Li Yusheng" userId="S::e0920416@u.nus.edu::d6e1554d-47e8-4d4e-ac0e-1dca626b38a6" providerId="AD" clId="Web-{E32AF51F-8CF2-4981-8157-8043E208D679}" dt="2022-02-28T15:08:32.799" v="4"/>
        <pc:sldMkLst>
          <pc:docMk/>
          <pc:sldMk cId="4142230756" sldId="276"/>
        </pc:sldMkLst>
      </pc:sldChg>
    </pc:docChg>
  </pc:docChgLst>
  <pc:docChgLst>
    <pc:chgData name="Hu Bo" userId="S::e0679995@u.nus.edu::45e11b8c-c140-4c2d-949d-3b9c801424c3" providerId="AD" clId="Web-{2611BFF8-8840-4747-A742-135B411305A7}"/>
    <pc:docChg chg="modSld">
      <pc:chgData name="Hu Bo" userId="S::e0679995@u.nus.edu::45e11b8c-c140-4c2d-949d-3b9c801424c3" providerId="AD" clId="Web-{2611BFF8-8840-4747-A742-135B411305A7}" dt="2022-02-27T05:31:19.326" v="2" actId="20577"/>
      <pc:docMkLst>
        <pc:docMk/>
      </pc:docMkLst>
      <pc:sldChg chg="modSp">
        <pc:chgData name="Hu Bo" userId="S::e0679995@u.nus.edu::45e11b8c-c140-4c2d-949d-3b9c801424c3" providerId="AD" clId="Web-{2611BFF8-8840-4747-A742-135B411305A7}" dt="2022-02-27T05:31:19.326" v="2" actId="20577"/>
        <pc:sldMkLst>
          <pc:docMk/>
          <pc:sldMk cId="3236925835" sldId="262"/>
        </pc:sldMkLst>
        <pc:spChg chg="mod">
          <ac:chgData name="Hu Bo" userId="S::e0679995@u.nus.edu::45e11b8c-c140-4c2d-949d-3b9c801424c3" providerId="AD" clId="Web-{2611BFF8-8840-4747-A742-135B411305A7}" dt="2022-02-27T05:31:19.326" v="2" actId="20577"/>
          <ac:spMkLst>
            <pc:docMk/>
            <pc:sldMk cId="3236925835" sldId="262"/>
            <ac:spMk id="9" creationId="{3EC978C4-8019-491E-9C36-93BBA1CAE9E0}"/>
          </ac:spMkLst>
        </pc:spChg>
      </pc:sldChg>
    </pc:docChg>
  </pc:docChgLst>
  <pc:docChgLst>
    <pc:chgData name="Lee Ling Kai" userId="S::e0053388@u.nus.edu::a0a2d79e-0d00-496e-8084-00d7547b79b5" providerId="AD" clId="Web-{D9486AB0-A599-4C33-A78F-6C9B01203FA0}"/>
    <pc:docChg chg="modSld sldOrd">
      <pc:chgData name="Lee Ling Kai" userId="S::e0053388@u.nus.edu::a0a2d79e-0d00-496e-8084-00d7547b79b5" providerId="AD" clId="Web-{D9486AB0-A599-4C33-A78F-6C9B01203FA0}" dt="2022-02-26T17:25:02.022" v="940" actId="20577"/>
      <pc:docMkLst>
        <pc:docMk/>
      </pc:docMkLst>
      <pc:sldChg chg="modSp">
        <pc:chgData name="Lee Ling Kai" userId="S::e0053388@u.nus.edu::a0a2d79e-0d00-496e-8084-00d7547b79b5" providerId="AD" clId="Web-{D9486AB0-A599-4C33-A78F-6C9B01203FA0}" dt="2022-02-26T15:52:36.855" v="374" actId="20577"/>
        <pc:sldMkLst>
          <pc:docMk/>
          <pc:sldMk cId="3236925835" sldId="262"/>
        </pc:sldMkLst>
        <pc:spChg chg="mod">
          <ac:chgData name="Lee Ling Kai" userId="S::e0053388@u.nus.edu::a0a2d79e-0d00-496e-8084-00d7547b79b5" providerId="AD" clId="Web-{D9486AB0-A599-4C33-A78F-6C9B01203FA0}" dt="2022-02-26T15:52:36.855" v="374" actId="20577"/>
          <ac:spMkLst>
            <pc:docMk/>
            <pc:sldMk cId="3236925835" sldId="262"/>
            <ac:spMk id="9" creationId="{3EC978C4-8019-491E-9C36-93BBA1CAE9E0}"/>
          </ac:spMkLst>
        </pc:spChg>
      </pc:sldChg>
      <pc:sldChg chg="ord">
        <pc:chgData name="Lee Ling Kai" userId="S::e0053388@u.nus.edu::a0a2d79e-0d00-496e-8084-00d7547b79b5" providerId="AD" clId="Web-{D9486AB0-A599-4C33-A78F-6C9B01203FA0}" dt="2022-02-26T16:43:39.328" v="695"/>
        <pc:sldMkLst>
          <pc:docMk/>
          <pc:sldMk cId="3857160574" sldId="263"/>
        </pc:sldMkLst>
      </pc:sldChg>
      <pc:sldChg chg="addSp delSp modSp">
        <pc:chgData name="Lee Ling Kai" userId="S::e0053388@u.nus.edu::a0a2d79e-0d00-496e-8084-00d7547b79b5" providerId="AD" clId="Web-{D9486AB0-A599-4C33-A78F-6C9B01203FA0}" dt="2022-02-26T17:25:02.022" v="940" actId="20577"/>
        <pc:sldMkLst>
          <pc:docMk/>
          <pc:sldMk cId="2779024218" sldId="268"/>
        </pc:sldMkLst>
        <pc:spChg chg="mod">
          <ac:chgData name="Lee Ling Kai" userId="S::e0053388@u.nus.edu::a0a2d79e-0d00-496e-8084-00d7547b79b5" providerId="AD" clId="Web-{D9486AB0-A599-4C33-A78F-6C9B01203FA0}" dt="2022-02-26T17:24:14.068" v="931" actId="20577"/>
          <ac:spMkLst>
            <pc:docMk/>
            <pc:sldMk cId="2779024218" sldId="268"/>
            <ac:spMk id="3" creationId="{F45FA99C-F39A-4365-8B02-3C6CFA7CC8FF}"/>
          </ac:spMkLst>
        </pc:spChg>
        <pc:spChg chg="add mod">
          <ac:chgData name="Lee Ling Kai" userId="S::e0053388@u.nus.edu::a0a2d79e-0d00-496e-8084-00d7547b79b5" providerId="AD" clId="Web-{D9486AB0-A599-4C33-A78F-6C9B01203FA0}" dt="2022-02-26T17:07:54.359" v="750" actId="1076"/>
          <ac:spMkLst>
            <pc:docMk/>
            <pc:sldMk cId="2779024218" sldId="268"/>
            <ac:spMk id="6" creationId="{A2F13333-98BE-4561-B3D1-C473ECD127D2}"/>
          </ac:spMkLst>
        </pc:spChg>
        <pc:spChg chg="del mod">
          <ac:chgData name="Lee Ling Kai" userId="S::e0053388@u.nus.edu::a0a2d79e-0d00-496e-8084-00d7547b79b5" providerId="AD" clId="Web-{D9486AB0-A599-4C33-A78F-6C9B01203FA0}" dt="2022-02-26T17:07:42.359" v="746"/>
          <ac:spMkLst>
            <pc:docMk/>
            <pc:sldMk cId="2779024218" sldId="268"/>
            <ac:spMk id="7" creationId="{AC98B4C6-ABA0-4325-BFE3-C6B24917C61C}"/>
          </ac:spMkLst>
        </pc:spChg>
        <pc:spChg chg="add mod">
          <ac:chgData name="Lee Ling Kai" userId="S::e0053388@u.nus.edu::a0a2d79e-0d00-496e-8084-00d7547b79b5" providerId="AD" clId="Web-{D9486AB0-A599-4C33-A78F-6C9B01203FA0}" dt="2022-02-26T17:25:02.022" v="940" actId="20577"/>
          <ac:spMkLst>
            <pc:docMk/>
            <pc:sldMk cId="2779024218" sldId="268"/>
            <ac:spMk id="8" creationId="{F0D1185E-3139-44AB-A6E8-A3BA3701BBC5}"/>
          </ac:spMkLst>
        </pc:spChg>
        <pc:spChg chg="del mod">
          <ac:chgData name="Lee Ling Kai" userId="S::e0053388@u.nus.edu::a0a2d79e-0d00-496e-8084-00d7547b79b5" providerId="AD" clId="Web-{D9486AB0-A599-4C33-A78F-6C9B01203FA0}" dt="2022-02-26T16:33:52.677" v="626"/>
          <ac:spMkLst>
            <pc:docMk/>
            <pc:sldMk cId="2779024218" sldId="268"/>
            <ac:spMk id="17" creationId="{536BF821-DD78-47F3-949A-94F260320E54}"/>
          </ac:spMkLst>
        </pc:spChg>
        <pc:picChg chg="del mod">
          <ac:chgData name="Lee Ling Kai" userId="S::e0053388@u.nus.edu::a0a2d79e-0d00-496e-8084-00d7547b79b5" providerId="AD" clId="Web-{D9486AB0-A599-4C33-A78F-6C9B01203FA0}" dt="2022-02-26T16:59:35.584" v="730"/>
          <ac:picMkLst>
            <pc:docMk/>
            <pc:sldMk cId="2779024218" sldId="268"/>
            <ac:picMk id="4" creationId="{46A38E1D-EFC6-4C10-A159-6209D1A77E9A}"/>
          </ac:picMkLst>
        </pc:picChg>
        <pc:picChg chg="mod">
          <ac:chgData name="Lee Ling Kai" userId="S::e0053388@u.nus.edu::a0a2d79e-0d00-496e-8084-00d7547b79b5" providerId="AD" clId="Web-{D9486AB0-A599-4C33-A78F-6C9B01203FA0}" dt="2022-02-26T17:07:50.891" v="749" actId="1076"/>
          <ac:picMkLst>
            <pc:docMk/>
            <pc:sldMk cId="2779024218" sldId="268"/>
            <ac:picMk id="5" creationId="{443F958B-2544-47CD-BE9C-C2CF8DADEC58}"/>
          </ac:picMkLst>
        </pc:picChg>
        <pc:picChg chg="del">
          <ac:chgData name="Lee Ling Kai" userId="S::e0053388@u.nus.edu::a0a2d79e-0d00-496e-8084-00d7547b79b5" providerId="AD" clId="Web-{D9486AB0-A599-4C33-A78F-6C9B01203FA0}" dt="2022-02-26T16:59:33.756" v="727"/>
          <ac:picMkLst>
            <pc:docMk/>
            <pc:sldMk cId="2779024218" sldId="268"/>
            <ac:picMk id="9" creationId="{533D1E42-EB9B-4C54-A5D3-A69E03BA621E}"/>
          </ac:picMkLst>
        </pc:picChg>
        <pc:picChg chg="add del mod">
          <ac:chgData name="Lee Ling Kai" userId="S::e0053388@u.nus.edu::a0a2d79e-0d00-496e-8084-00d7547b79b5" providerId="AD" clId="Web-{D9486AB0-A599-4C33-A78F-6C9B01203FA0}" dt="2022-02-26T17:07:40.531" v="745"/>
          <ac:picMkLst>
            <pc:docMk/>
            <pc:sldMk cId="2779024218" sldId="268"/>
            <ac:picMk id="10" creationId="{87BB78D9-4475-4DE2-B126-E39BDCC63483}"/>
          </ac:picMkLst>
        </pc:picChg>
        <pc:picChg chg="del">
          <ac:chgData name="Lee Ling Kai" userId="S::e0053388@u.nus.edu::a0a2d79e-0d00-496e-8084-00d7547b79b5" providerId="AD" clId="Web-{D9486AB0-A599-4C33-A78F-6C9B01203FA0}" dt="2022-02-26T16:59:34.303" v="728"/>
          <ac:picMkLst>
            <pc:docMk/>
            <pc:sldMk cId="2779024218" sldId="268"/>
            <ac:picMk id="11" creationId="{A775ADF6-58E9-4A59-B6A3-8278F6359A23}"/>
          </ac:picMkLst>
        </pc:picChg>
        <pc:picChg chg="del mod">
          <ac:chgData name="Lee Ling Kai" userId="S::e0053388@u.nus.edu::a0a2d79e-0d00-496e-8084-00d7547b79b5" providerId="AD" clId="Web-{D9486AB0-A599-4C33-A78F-6C9B01203FA0}" dt="2022-02-26T17:07:39.921" v="744"/>
          <ac:picMkLst>
            <pc:docMk/>
            <pc:sldMk cId="2779024218" sldId="268"/>
            <ac:picMk id="13" creationId="{DFB4D543-B706-4DEF-AD68-8C8346E39102}"/>
          </ac:picMkLst>
        </pc:picChg>
        <pc:picChg chg="del">
          <ac:chgData name="Lee Ling Kai" userId="S::e0053388@u.nus.edu::a0a2d79e-0d00-496e-8084-00d7547b79b5" providerId="AD" clId="Web-{D9486AB0-A599-4C33-A78F-6C9B01203FA0}" dt="2022-02-26T16:59:34.959" v="729"/>
          <ac:picMkLst>
            <pc:docMk/>
            <pc:sldMk cId="2779024218" sldId="268"/>
            <ac:picMk id="15" creationId="{13378DE3-CB2C-456A-BADF-745BA5A716B5}"/>
          </ac:picMkLst>
        </pc:picChg>
      </pc:sldChg>
      <pc:sldChg chg="addSp delSp modSp">
        <pc:chgData name="Lee Ling Kai" userId="S::e0053388@u.nus.edu::a0a2d79e-0d00-496e-8084-00d7547b79b5" providerId="AD" clId="Web-{D9486AB0-A599-4C33-A78F-6C9B01203FA0}" dt="2022-02-26T16:16:50.497" v="527" actId="20577"/>
        <pc:sldMkLst>
          <pc:docMk/>
          <pc:sldMk cId="224704995" sldId="270"/>
        </pc:sldMkLst>
        <pc:spChg chg="mod">
          <ac:chgData name="Lee Ling Kai" userId="S::e0053388@u.nus.edu::a0a2d79e-0d00-496e-8084-00d7547b79b5" providerId="AD" clId="Web-{D9486AB0-A599-4C33-A78F-6C9B01203FA0}" dt="2022-02-26T15:23:47.683" v="72" actId="20577"/>
          <ac:spMkLst>
            <pc:docMk/>
            <pc:sldMk cId="224704995" sldId="270"/>
            <ac:spMk id="2" creationId="{6281CE02-766F-4911-80F4-5EC5C0899D05}"/>
          </ac:spMkLst>
        </pc:spChg>
        <pc:spChg chg="mod">
          <ac:chgData name="Lee Ling Kai" userId="S::e0053388@u.nus.edu::a0a2d79e-0d00-496e-8084-00d7547b79b5" providerId="AD" clId="Web-{D9486AB0-A599-4C33-A78F-6C9B01203FA0}" dt="2022-02-26T16:13:04.711" v="488" actId="20577"/>
          <ac:spMkLst>
            <pc:docMk/>
            <pc:sldMk cId="224704995" sldId="270"/>
            <ac:spMk id="3" creationId="{A1851691-E619-44D1-B24D-07A1F28303AE}"/>
          </ac:spMkLst>
        </pc:spChg>
        <pc:spChg chg="add mod">
          <ac:chgData name="Lee Ling Kai" userId="S::e0053388@u.nus.edu::a0a2d79e-0d00-496e-8084-00d7547b79b5" providerId="AD" clId="Web-{D9486AB0-A599-4C33-A78F-6C9B01203FA0}" dt="2022-02-26T15:42:15" v="244" actId="1076"/>
          <ac:spMkLst>
            <pc:docMk/>
            <pc:sldMk cId="224704995" sldId="270"/>
            <ac:spMk id="10" creationId="{4BFB6AF5-2396-4B22-8911-560B8D6A73C1}"/>
          </ac:spMkLst>
        </pc:spChg>
        <pc:spChg chg="add mod">
          <ac:chgData name="Lee Ling Kai" userId="S::e0053388@u.nus.edu::a0a2d79e-0d00-496e-8084-00d7547b79b5" providerId="AD" clId="Web-{D9486AB0-A599-4C33-A78F-6C9B01203FA0}" dt="2022-02-26T16:15:39.167" v="513" actId="20577"/>
          <ac:spMkLst>
            <pc:docMk/>
            <pc:sldMk cId="224704995" sldId="270"/>
            <ac:spMk id="11" creationId="{8D2427D0-5F4F-48FB-898A-8E27EA43273A}"/>
          </ac:spMkLst>
        </pc:spChg>
        <pc:spChg chg="add mod">
          <ac:chgData name="Lee Ling Kai" userId="S::e0053388@u.nus.edu::a0a2d79e-0d00-496e-8084-00d7547b79b5" providerId="AD" clId="Web-{D9486AB0-A599-4C33-A78F-6C9B01203FA0}" dt="2022-02-26T16:14:27.291" v="499" actId="20577"/>
          <ac:spMkLst>
            <pc:docMk/>
            <pc:sldMk cId="224704995" sldId="270"/>
            <ac:spMk id="12" creationId="{7BB3C440-D443-4288-8D58-7FBA57422F29}"/>
          </ac:spMkLst>
        </pc:spChg>
        <pc:spChg chg="add mod">
          <ac:chgData name="Lee Ling Kai" userId="S::e0053388@u.nus.edu::a0a2d79e-0d00-496e-8084-00d7547b79b5" providerId="AD" clId="Web-{D9486AB0-A599-4C33-A78F-6C9B01203FA0}" dt="2022-02-26T16:16:50.497" v="527" actId="20577"/>
          <ac:spMkLst>
            <pc:docMk/>
            <pc:sldMk cId="224704995" sldId="270"/>
            <ac:spMk id="13" creationId="{A9C6DD6C-C62C-4F99-B6B7-8C53EC300C7A}"/>
          </ac:spMkLst>
        </pc:spChg>
        <pc:picChg chg="del">
          <ac:chgData name="Lee Ling Kai" userId="S::e0053388@u.nus.edu::a0a2d79e-0d00-496e-8084-00d7547b79b5" providerId="AD" clId="Web-{D9486AB0-A599-4C33-A78F-6C9B01203FA0}" dt="2022-02-26T15:29:00.783" v="142"/>
          <ac:picMkLst>
            <pc:docMk/>
            <pc:sldMk cId="224704995" sldId="270"/>
            <ac:picMk id="4" creationId="{D3A01268-2D46-4F52-BE48-4901CDB42E0C}"/>
          </ac:picMkLst>
        </pc:picChg>
        <pc:picChg chg="del">
          <ac:chgData name="Lee Ling Kai" userId="S::e0053388@u.nus.edu::a0a2d79e-0d00-496e-8084-00d7547b79b5" providerId="AD" clId="Web-{D9486AB0-A599-4C33-A78F-6C9B01203FA0}" dt="2022-02-26T15:29:55.659" v="149"/>
          <ac:picMkLst>
            <pc:docMk/>
            <pc:sldMk cId="224704995" sldId="270"/>
            <ac:picMk id="5" creationId="{2698E44B-B1F6-4372-BB43-663880A9585A}"/>
          </ac:picMkLst>
        </pc:picChg>
        <pc:picChg chg="del">
          <ac:chgData name="Lee Ling Kai" userId="S::e0053388@u.nus.edu::a0a2d79e-0d00-496e-8084-00d7547b79b5" providerId="AD" clId="Web-{D9486AB0-A599-4C33-A78F-6C9B01203FA0}" dt="2022-02-26T15:29:00.783" v="141"/>
          <ac:picMkLst>
            <pc:docMk/>
            <pc:sldMk cId="224704995" sldId="270"/>
            <ac:picMk id="6" creationId="{57B7E5DA-1A1F-4E57-9219-E5CB994BE082}"/>
          </ac:picMkLst>
        </pc:picChg>
        <pc:picChg chg="add mod">
          <ac:chgData name="Lee Ling Kai" userId="S::e0053388@u.nus.edu::a0a2d79e-0d00-496e-8084-00d7547b79b5" providerId="AD" clId="Web-{D9486AB0-A599-4C33-A78F-6C9B01203FA0}" dt="2022-02-26T15:29:22.142" v="148" actId="1076"/>
          <ac:picMkLst>
            <pc:docMk/>
            <pc:sldMk cId="224704995" sldId="270"/>
            <ac:picMk id="7" creationId="{C03735F1-7753-4BE4-A4FC-88E87B7D21F8}"/>
          </ac:picMkLst>
        </pc:picChg>
        <pc:picChg chg="add mod">
          <ac:chgData name="Lee Ling Kai" userId="S::e0053388@u.nus.edu::a0a2d79e-0d00-496e-8084-00d7547b79b5" providerId="AD" clId="Web-{D9486AB0-A599-4C33-A78F-6C9B01203FA0}" dt="2022-02-26T16:14:33.807" v="500" actId="1076"/>
          <ac:picMkLst>
            <pc:docMk/>
            <pc:sldMk cId="224704995" sldId="270"/>
            <ac:picMk id="8" creationId="{64CF4562-301E-4F85-A4E1-906FA03EB0BF}"/>
          </ac:picMkLst>
        </pc:picChg>
        <pc:picChg chg="add del mod">
          <ac:chgData name="Lee Ling Kai" userId="S::e0053388@u.nus.edu::a0a2d79e-0d00-496e-8084-00d7547b79b5" providerId="AD" clId="Web-{D9486AB0-A599-4C33-A78F-6C9B01203FA0}" dt="2022-02-26T16:16:33.465" v="520"/>
          <ac:picMkLst>
            <pc:docMk/>
            <pc:sldMk cId="224704995" sldId="270"/>
            <ac:picMk id="9" creationId="{F4FFF0A0-04D3-4909-8164-D0EA4A5C194E}"/>
          </ac:picMkLst>
        </pc:picChg>
        <pc:picChg chg="add mod">
          <ac:chgData name="Lee Ling Kai" userId="S::e0053388@u.nus.edu::a0a2d79e-0d00-496e-8084-00d7547b79b5" providerId="AD" clId="Web-{D9486AB0-A599-4C33-A78F-6C9B01203FA0}" dt="2022-02-26T16:16:42.090" v="524" actId="1076"/>
          <ac:picMkLst>
            <pc:docMk/>
            <pc:sldMk cId="224704995" sldId="270"/>
            <ac:picMk id="14" creationId="{B0ED8FB2-6540-4750-BFFA-793F56CAB5D4}"/>
          </ac:picMkLst>
        </pc:picChg>
      </pc:sldChg>
    </pc:docChg>
  </pc:docChgLst>
  <pc:docChgLst>
    <pc:chgData name="Lee Ling Kai" userId="S::e0053388@u.nus.edu::a0a2d79e-0d00-496e-8084-00d7547b79b5" providerId="AD" clId="Web-{00D8D611-E106-42FB-A02E-64F2A0EE27B7}"/>
    <pc:docChg chg="modSld">
      <pc:chgData name="Lee Ling Kai" userId="S::e0053388@u.nus.edu::a0a2d79e-0d00-496e-8084-00d7547b79b5" providerId="AD" clId="Web-{00D8D611-E106-42FB-A02E-64F2A0EE27B7}" dt="2022-02-28T15:13:50.632" v="128" actId="20577"/>
      <pc:docMkLst>
        <pc:docMk/>
      </pc:docMkLst>
      <pc:sldChg chg="modSp">
        <pc:chgData name="Lee Ling Kai" userId="S::e0053388@u.nus.edu::a0a2d79e-0d00-496e-8084-00d7547b79b5" providerId="AD" clId="Web-{00D8D611-E106-42FB-A02E-64F2A0EE27B7}" dt="2022-02-28T15:13:50.632" v="128" actId="20577"/>
        <pc:sldMkLst>
          <pc:docMk/>
          <pc:sldMk cId="224704995" sldId="270"/>
        </pc:sldMkLst>
        <pc:spChg chg="mod">
          <ac:chgData name="Lee Ling Kai" userId="S::e0053388@u.nus.edu::a0a2d79e-0d00-496e-8084-00d7547b79b5" providerId="AD" clId="Web-{00D8D611-E106-42FB-A02E-64F2A0EE27B7}" dt="2022-02-28T15:13:50.632" v="128" actId="20577"/>
          <ac:spMkLst>
            <pc:docMk/>
            <pc:sldMk cId="224704995" sldId="270"/>
            <ac:spMk id="3" creationId="{A1851691-E619-44D1-B24D-07A1F28303AE}"/>
          </ac:spMkLst>
        </pc:spChg>
        <pc:spChg chg="mod">
          <ac:chgData name="Lee Ling Kai" userId="S::e0053388@u.nus.edu::a0a2d79e-0d00-496e-8084-00d7547b79b5" providerId="AD" clId="Web-{00D8D611-E106-42FB-A02E-64F2A0EE27B7}" dt="2022-02-28T14:54:19.684" v="108" actId="1076"/>
          <ac:spMkLst>
            <pc:docMk/>
            <pc:sldMk cId="224704995" sldId="270"/>
            <ac:spMk id="11" creationId="{8D2427D0-5F4F-48FB-898A-8E27EA43273A}"/>
          </ac:spMkLst>
        </pc:spChg>
        <pc:spChg chg="mod">
          <ac:chgData name="Lee Ling Kai" userId="S::e0053388@u.nus.edu::a0a2d79e-0d00-496e-8084-00d7547b79b5" providerId="AD" clId="Web-{00D8D611-E106-42FB-A02E-64F2A0EE27B7}" dt="2022-02-28T14:54:14.527" v="106" actId="1076"/>
          <ac:spMkLst>
            <pc:docMk/>
            <pc:sldMk cId="224704995" sldId="270"/>
            <ac:spMk id="12" creationId="{7BB3C440-D443-4288-8D58-7FBA57422F29}"/>
          </ac:spMkLst>
        </pc:spChg>
        <pc:picChg chg="mod">
          <ac:chgData name="Lee Ling Kai" userId="S::e0053388@u.nus.edu::a0a2d79e-0d00-496e-8084-00d7547b79b5" providerId="AD" clId="Web-{00D8D611-E106-42FB-A02E-64F2A0EE27B7}" dt="2022-02-28T14:54:10.840" v="105" actId="1076"/>
          <ac:picMkLst>
            <pc:docMk/>
            <pc:sldMk cId="224704995" sldId="270"/>
            <ac:picMk id="7" creationId="{C03735F1-7753-4BE4-A4FC-88E87B7D21F8}"/>
          </ac:picMkLst>
        </pc:picChg>
        <pc:picChg chg="mod">
          <ac:chgData name="Lee Ling Kai" userId="S::e0053388@u.nus.edu::a0a2d79e-0d00-496e-8084-00d7547b79b5" providerId="AD" clId="Web-{00D8D611-E106-42FB-A02E-64F2A0EE27B7}" dt="2022-02-28T14:54:16.137" v="107" actId="1076"/>
          <ac:picMkLst>
            <pc:docMk/>
            <pc:sldMk cId="224704995" sldId="270"/>
            <ac:picMk id="8" creationId="{64CF4562-301E-4F85-A4E1-906FA03EB0BF}"/>
          </ac:picMkLst>
        </pc:picChg>
        <pc:picChg chg="mod">
          <ac:chgData name="Lee Ling Kai" userId="S::e0053388@u.nus.edu::a0a2d79e-0d00-496e-8084-00d7547b79b5" providerId="AD" clId="Web-{00D8D611-E106-42FB-A02E-64F2A0EE27B7}" dt="2022-02-28T14:54:26.699" v="111" actId="1076"/>
          <ac:picMkLst>
            <pc:docMk/>
            <pc:sldMk cId="224704995" sldId="270"/>
            <ac:picMk id="14" creationId="{B0ED8FB2-6540-4750-BFFA-793F56CAB5D4}"/>
          </ac:picMkLst>
        </pc:picChg>
      </pc:sldChg>
      <pc:sldChg chg="modSp">
        <pc:chgData name="Lee Ling Kai" userId="S::e0053388@u.nus.edu::a0a2d79e-0d00-496e-8084-00d7547b79b5" providerId="AD" clId="Web-{00D8D611-E106-42FB-A02E-64F2A0EE27B7}" dt="2022-02-28T14:35:35.911" v="31" actId="20577"/>
        <pc:sldMkLst>
          <pc:docMk/>
          <pc:sldMk cId="3836148488" sldId="277"/>
        </pc:sldMkLst>
        <pc:spChg chg="mod">
          <ac:chgData name="Lee Ling Kai" userId="S::e0053388@u.nus.edu::a0a2d79e-0d00-496e-8084-00d7547b79b5" providerId="AD" clId="Web-{00D8D611-E106-42FB-A02E-64F2A0EE27B7}" dt="2022-02-28T14:35:35.911" v="31" actId="20577"/>
          <ac:spMkLst>
            <pc:docMk/>
            <pc:sldMk cId="3836148488" sldId="277"/>
            <ac:spMk id="6" creationId="{00000000-0000-0000-0000-000000000000}"/>
          </ac:spMkLst>
        </pc:spChg>
      </pc:sldChg>
      <pc:sldChg chg="modSp">
        <pc:chgData name="Lee Ling Kai" userId="S::e0053388@u.nus.edu::a0a2d79e-0d00-496e-8084-00d7547b79b5" providerId="AD" clId="Web-{00D8D611-E106-42FB-A02E-64F2A0EE27B7}" dt="2022-02-28T14:26:59.917" v="28" actId="14100"/>
        <pc:sldMkLst>
          <pc:docMk/>
          <pc:sldMk cId="1992931373" sldId="282"/>
        </pc:sldMkLst>
        <pc:spChg chg="mod">
          <ac:chgData name="Lee Ling Kai" userId="S::e0053388@u.nus.edu::a0a2d79e-0d00-496e-8084-00d7547b79b5" providerId="AD" clId="Web-{00D8D611-E106-42FB-A02E-64F2A0EE27B7}" dt="2022-02-28T14:26:59.917" v="28" actId="14100"/>
          <ac:spMkLst>
            <pc:docMk/>
            <pc:sldMk cId="1992931373" sldId="282"/>
            <ac:spMk id="5" creationId="{B23C86D3-F440-4816-86CB-5829D646316E}"/>
          </ac:spMkLst>
        </pc:spChg>
      </pc:sldChg>
    </pc:docChg>
  </pc:docChgLst>
  <pc:docChgLst>
    <pc:chgData name="Zhao Yan" userId="S::e0724583@u.nus.edu::3eefd0fe-638b-48a1-ae75-c1844ddd02e1" providerId="AD" clId="Web-{A80E3E18-EAE4-409D-BD10-263BB1413B49}"/>
    <pc:docChg chg="modSld">
      <pc:chgData name="Zhao Yan" userId="S::e0724583@u.nus.edu::3eefd0fe-638b-48a1-ae75-c1844ddd02e1" providerId="AD" clId="Web-{A80E3E18-EAE4-409D-BD10-263BB1413B49}" dt="2022-02-27T14:45:28.818" v="72" actId="14100"/>
      <pc:docMkLst>
        <pc:docMk/>
      </pc:docMkLst>
      <pc:sldChg chg="modSp">
        <pc:chgData name="Zhao Yan" userId="S::e0724583@u.nus.edu::3eefd0fe-638b-48a1-ae75-c1844ddd02e1" providerId="AD" clId="Web-{A80E3E18-EAE4-409D-BD10-263BB1413B49}" dt="2022-02-27T14:45:28.818" v="72" actId="14100"/>
        <pc:sldMkLst>
          <pc:docMk/>
          <pc:sldMk cId="2855024113" sldId="257"/>
        </pc:sldMkLst>
        <pc:spChg chg="mod">
          <ac:chgData name="Zhao Yan" userId="S::e0724583@u.nus.edu::3eefd0fe-638b-48a1-ae75-c1844ddd02e1" providerId="AD" clId="Web-{A80E3E18-EAE4-409D-BD10-263BB1413B49}" dt="2022-02-27T14:45:28.818" v="72" actId="14100"/>
          <ac:spMkLst>
            <pc:docMk/>
            <pc:sldMk cId="2855024113" sldId="257"/>
            <ac:spMk id="3" creationId="{B510DACA-4209-4BC9-8B49-444E7547B668}"/>
          </ac:spMkLst>
        </pc:spChg>
      </pc:sldChg>
      <pc:sldChg chg="addSp delSp modSp">
        <pc:chgData name="Zhao Yan" userId="S::e0724583@u.nus.edu::3eefd0fe-638b-48a1-ae75-c1844ddd02e1" providerId="AD" clId="Web-{A80E3E18-EAE4-409D-BD10-263BB1413B49}" dt="2022-02-27T14:45:10.818" v="71" actId="20577"/>
        <pc:sldMkLst>
          <pc:docMk/>
          <pc:sldMk cId="1809822897" sldId="258"/>
        </pc:sldMkLst>
        <pc:spChg chg="add del">
          <ac:chgData name="Zhao Yan" userId="S::e0724583@u.nus.edu::3eefd0fe-638b-48a1-ae75-c1844ddd02e1" providerId="AD" clId="Web-{A80E3E18-EAE4-409D-BD10-263BB1413B49}" dt="2022-02-27T14:43:49.238" v="66"/>
          <ac:spMkLst>
            <pc:docMk/>
            <pc:sldMk cId="1809822897" sldId="258"/>
            <ac:spMk id="3" creationId="{12E2FE3F-EA75-4F55-85CE-7E2727E9899D}"/>
          </ac:spMkLst>
        </pc:spChg>
        <pc:spChg chg="mod">
          <ac:chgData name="Zhao Yan" userId="S::e0724583@u.nus.edu::3eefd0fe-638b-48a1-ae75-c1844ddd02e1" providerId="AD" clId="Web-{A80E3E18-EAE4-409D-BD10-263BB1413B49}" dt="2022-02-27T14:45:10.818" v="71" actId="20577"/>
          <ac:spMkLst>
            <pc:docMk/>
            <pc:sldMk cId="1809822897" sldId="258"/>
            <ac:spMk id="33" creationId="{6EB3E323-1616-464F-8CC0-43C075009847}"/>
          </ac:spMkLst>
        </pc:spChg>
      </pc:sldChg>
      <pc:sldChg chg="modSp">
        <pc:chgData name="Zhao Yan" userId="S::e0724583@u.nus.edu::3eefd0fe-638b-48a1-ae75-c1844ddd02e1" providerId="AD" clId="Web-{A80E3E18-EAE4-409D-BD10-263BB1413B49}" dt="2022-02-27T14:34:35.013" v="61"/>
        <pc:sldMkLst>
          <pc:docMk/>
          <pc:sldMk cId="951679116" sldId="259"/>
        </pc:sldMkLst>
        <pc:spChg chg="mod">
          <ac:chgData name="Zhao Yan" userId="S::e0724583@u.nus.edu::3eefd0fe-638b-48a1-ae75-c1844ddd02e1" providerId="AD" clId="Web-{A80E3E18-EAE4-409D-BD10-263BB1413B49}" dt="2022-02-27T14:34:35.013" v="61"/>
          <ac:spMkLst>
            <pc:docMk/>
            <pc:sldMk cId="951679116" sldId="259"/>
            <ac:spMk id="6" creationId="{AEABF68B-3C50-4694-954A-B0EA15DCA36C}"/>
          </ac:spMkLst>
        </pc:spChg>
      </pc:sldChg>
      <pc:sldChg chg="modSp">
        <pc:chgData name="Zhao Yan" userId="S::e0724583@u.nus.edu::3eefd0fe-638b-48a1-ae75-c1844ddd02e1" providerId="AD" clId="Web-{A80E3E18-EAE4-409D-BD10-263BB1413B49}" dt="2022-02-27T14:44:08.847" v="68" actId="20577"/>
        <pc:sldMkLst>
          <pc:docMk/>
          <pc:sldMk cId="1591435785" sldId="260"/>
        </pc:sldMkLst>
        <pc:spChg chg="mod">
          <ac:chgData name="Zhao Yan" userId="S::e0724583@u.nus.edu::3eefd0fe-638b-48a1-ae75-c1844ddd02e1" providerId="AD" clId="Web-{A80E3E18-EAE4-409D-BD10-263BB1413B49}" dt="2022-02-27T14:44:08.847" v="68" actId="20577"/>
          <ac:spMkLst>
            <pc:docMk/>
            <pc:sldMk cId="1591435785" sldId="260"/>
            <ac:spMk id="6" creationId="{155E8FE9-B8E0-4CD5-BFF5-7F5A2C054A23}"/>
          </ac:spMkLst>
        </pc:spChg>
      </pc:sldChg>
    </pc:docChg>
  </pc:docChgLst>
  <pc:docChgLst>
    <pc:chgData name="Lee Ling Kai" userId="S::e0053388@u.nus.edu::a0a2d79e-0d00-496e-8084-00d7547b79b5" providerId="AD" clId="Web-{EC16D635-2850-4024-A9C0-F6D8899CDD3E}"/>
    <pc:docChg chg="modSld">
      <pc:chgData name="Lee Ling Kai" userId="S::e0053388@u.nus.edu::a0a2d79e-0d00-496e-8084-00d7547b79b5" providerId="AD" clId="Web-{EC16D635-2850-4024-A9C0-F6D8899CDD3E}" dt="2022-02-28T14:15:57.119" v="23"/>
      <pc:docMkLst>
        <pc:docMk/>
      </pc:docMkLst>
      <pc:sldChg chg="modSp">
        <pc:chgData name="Lee Ling Kai" userId="S::e0053388@u.nus.edu::a0a2d79e-0d00-496e-8084-00d7547b79b5" providerId="AD" clId="Web-{EC16D635-2850-4024-A9C0-F6D8899CDD3E}" dt="2022-02-28T14:15:57.119" v="23"/>
        <pc:sldMkLst>
          <pc:docMk/>
          <pc:sldMk cId="1992931373" sldId="282"/>
        </pc:sldMkLst>
        <pc:spChg chg="mod">
          <ac:chgData name="Lee Ling Kai" userId="S::e0053388@u.nus.edu::a0a2d79e-0d00-496e-8084-00d7547b79b5" providerId="AD" clId="Web-{EC16D635-2850-4024-A9C0-F6D8899CDD3E}" dt="2022-02-28T14:15:57.119" v="23"/>
          <ac:spMkLst>
            <pc:docMk/>
            <pc:sldMk cId="1992931373" sldId="282"/>
            <ac:spMk id="5" creationId="{B23C86D3-F440-4816-86CB-5829D646316E}"/>
          </ac:spMkLst>
        </pc:spChg>
      </pc:sldChg>
    </pc:docChg>
  </pc:docChgLst>
  <pc:docChgLst>
    <pc:chgData name="Hu Bo" userId="S::e0679995@u.nus.edu::45e11b8c-c140-4c2d-949d-3b9c801424c3" providerId="AD" clId="Web-{15ECAF3F-7C6E-4A77-820D-2A296E7309CE}"/>
    <pc:docChg chg="modSld">
      <pc:chgData name="Hu Bo" userId="S::e0679995@u.nus.edu::45e11b8c-c140-4c2d-949d-3b9c801424c3" providerId="AD" clId="Web-{15ECAF3F-7C6E-4A77-820D-2A296E7309CE}" dt="2022-02-22T12:33:17.478" v="114" actId="20577"/>
      <pc:docMkLst>
        <pc:docMk/>
      </pc:docMkLst>
      <pc:sldChg chg="modSp">
        <pc:chgData name="Hu Bo" userId="S::e0679995@u.nus.edu::45e11b8c-c140-4c2d-949d-3b9c801424c3" providerId="AD" clId="Web-{15ECAF3F-7C6E-4A77-820D-2A296E7309CE}" dt="2022-02-22T12:33:17.478" v="114" actId="20577"/>
        <pc:sldMkLst>
          <pc:docMk/>
          <pc:sldMk cId="1558724689" sldId="261"/>
        </pc:sldMkLst>
        <pc:spChg chg="mod">
          <ac:chgData name="Hu Bo" userId="S::e0679995@u.nus.edu::45e11b8c-c140-4c2d-949d-3b9c801424c3" providerId="AD" clId="Web-{15ECAF3F-7C6E-4A77-820D-2A296E7309CE}" dt="2022-02-22T12:30:24.928" v="101" actId="1076"/>
          <ac:spMkLst>
            <pc:docMk/>
            <pc:sldMk cId="1558724689" sldId="261"/>
            <ac:spMk id="11" creationId="{6E26F5E3-6250-40B2-9CFA-D3080C6CA13D}"/>
          </ac:spMkLst>
        </pc:spChg>
        <pc:spChg chg="mod">
          <ac:chgData name="Hu Bo" userId="S::e0679995@u.nus.edu::45e11b8c-c140-4c2d-949d-3b9c801424c3" providerId="AD" clId="Web-{15ECAF3F-7C6E-4A77-820D-2A296E7309CE}" dt="2022-02-22T12:33:17.478" v="114" actId="20577"/>
          <ac:spMkLst>
            <pc:docMk/>
            <pc:sldMk cId="1558724689" sldId="261"/>
            <ac:spMk id="15" creationId="{D76CCE9B-BA1F-4F49-82F3-A538B7F115DE}"/>
          </ac:spMkLst>
        </pc:spChg>
      </pc:sldChg>
      <pc:sldChg chg="modSp">
        <pc:chgData name="Hu Bo" userId="S::e0679995@u.nus.edu::45e11b8c-c140-4c2d-949d-3b9c801424c3" providerId="AD" clId="Web-{15ECAF3F-7C6E-4A77-820D-2A296E7309CE}" dt="2022-02-22T12:30:55.272" v="103" actId="20577"/>
        <pc:sldMkLst>
          <pc:docMk/>
          <pc:sldMk cId="3236925835" sldId="262"/>
        </pc:sldMkLst>
        <pc:spChg chg="mod">
          <ac:chgData name="Hu Bo" userId="S::e0679995@u.nus.edu::45e11b8c-c140-4c2d-949d-3b9c801424c3" providerId="AD" clId="Web-{15ECAF3F-7C6E-4A77-820D-2A296E7309CE}" dt="2022-02-22T12:30:55.272" v="103" actId="20577"/>
          <ac:spMkLst>
            <pc:docMk/>
            <pc:sldMk cId="3236925835" sldId="262"/>
            <ac:spMk id="9" creationId="{3EC978C4-8019-491E-9C36-93BBA1CAE9E0}"/>
          </ac:spMkLst>
        </pc:spChg>
      </pc:sldChg>
    </pc:docChg>
  </pc:docChgLst>
  <pc:docChgLst>
    <pc:chgData name="Hu Bo" userId="S::e0679995@u.nus.edu::45e11b8c-c140-4c2d-949d-3b9c801424c3" providerId="AD" clId="Web-{1F6D2721-1AE2-4D1E-857D-FDAB6E690FB1}"/>
    <pc:docChg chg="addSld delSld modSld sldOrd">
      <pc:chgData name="Hu Bo" userId="S::e0679995@u.nus.edu::45e11b8c-c140-4c2d-949d-3b9c801424c3" providerId="AD" clId="Web-{1F6D2721-1AE2-4D1E-857D-FDAB6E690FB1}" dt="2022-02-27T15:10:10.878" v="288" actId="20577"/>
      <pc:docMkLst>
        <pc:docMk/>
      </pc:docMkLst>
      <pc:sldChg chg="del">
        <pc:chgData name="Hu Bo" userId="S::e0679995@u.nus.edu::45e11b8c-c140-4c2d-949d-3b9c801424c3" providerId="AD" clId="Web-{1F6D2721-1AE2-4D1E-857D-FDAB6E690FB1}" dt="2022-02-27T14:45:00.016" v="17"/>
        <pc:sldMkLst>
          <pc:docMk/>
          <pc:sldMk cId="1558724689" sldId="261"/>
        </pc:sldMkLst>
      </pc:sldChg>
      <pc:sldChg chg="del">
        <pc:chgData name="Hu Bo" userId="S::e0679995@u.nus.edu::45e11b8c-c140-4c2d-949d-3b9c801424c3" providerId="AD" clId="Web-{1F6D2721-1AE2-4D1E-857D-FDAB6E690FB1}" dt="2022-02-27T14:45:53.674" v="32"/>
        <pc:sldMkLst>
          <pc:docMk/>
          <pc:sldMk cId="3236925835" sldId="262"/>
        </pc:sldMkLst>
      </pc:sldChg>
      <pc:sldChg chg="delSp del">
        <pc:chgData name="Hu Bo" userId="S::e0679995@u.nus.edu::45e11b8c-c140-4c2d-949d-3b9c801424c3" providerId="AD" clId="Web-{1F6D2721-1AE2-4D1E-857D-FDAB6E690FB1}" dt="2022-02-27T14:46:35.237" v="53"/>
        <pc:sldMkLst>
          <pc:docMk/>
          <pc:sldMk cId="3857160574" sldId="263"/>
        </pc:sldMkLst>
        <pc:spChg chg="del">
          <ac:chgData name="Hu Bo" userId="S::e0679995@u.nus.edu::45e11b8c-c140-4c2d-949d-3b9c801424c3" providerId="AD" clId="Web-{1F6D2721-1AE2-4D1E-857D-FDAB6E690FB1}" dt="2022-02-27T14:46:31.128" v="43"/>
          <ac:spMkLst>
            <pc:docMk/>
            <pc:sldMk cId="3857160574" sldId="263"/>
            <ac:spMk id="3" creationId="{70CB8495-AC6D-46E0-86A1-A0E77CFE72DB}"/>
          </ac:spMkLst>
        </pc:spChg>
        <pc:spChg chg="del">
          <ac:chgData name="Hu Bo" userId="S::e0679995@u.nus.edu::45e11b8c-c140-4c2d-949d-3b9c801424c3" providerId="AD" clId="Web-{1F6D2721-1AE2-4D1E-857D-FDAB6E690FB1}" dt="2022-02-27T14:46:31.128" v="46"/>
          <ac:spMkLst>
            <pc:docMk/>
            <pc:sldMk cId="3857160574" sldId="263"/>
            <ac:spMk id="4" creationId="{C8B8BDC3-7523-4E99-B6AB-4A16E000067A}"/>
          </ac:spMkLst>
        </pc:spChg>
        <pc:spChg chg="del">
          <ac:chgData name="Hu Bo" userId="S::e0679995@u.nus.edu::45e11b8c-c140-4c2d-949d-3b9c801424c3" providerId="AD" clId="Web-{1F6D2721-1AE2-4D1E-857D-FDAB6E690FB1}" dt="2022-02-27T14:46:31.128" v="44"/>
          <ac:spMkLst>
            <pc:docMk/>
            <pc:sldMk cId="3857160574" sldId="263"/>
            <ac:spMk id="7" creationId="{C1C98F8B-4FB1-48F5-8232-ECE1261FB07A}"/>
          </ac:spMkLst>
        </pc:spChg>
        <pc:spChg chg="del">
          <ac:chgData name="Hu Bo" userId="S::e0679995@u.nus.edu::45e11b8c-c140-4c2d-949d-3b9c801424c3" providerId="AD" clId="Web-{1F6D2721-1AE2-4D1E-857D-FDAB6E690FB1}" dt="2022-02-27T14:46:31.128" v="51"/>
          <ac:spMkLst>
            <pc:docMk/>
            <pc:sldMk cId="3857160574" sldId="263"/>
            <ac:spMk id="11" creationId="{6189EB0D-3CD0-4806-B69C-97D1DC55EBA7}"/>
          </ac:spMkLst>
        </pc:spChg>
        <pc:spChg chg="del">
          <ac:chgData name="Hu Bo" userId="S::e0679995@u.nus.edu::45e11b8c-c140-4c2d-949d-3b9c801424c3" providerId="AD" clId="Web-{1F6D2721-1AE2-4D1E-857D-FDAB6E690FB1}" dt="2022-02-27T14:46:31.128" v="50"/>
          <ac:spMkLst>
            <pc:docMk/>
            <pc:sldMk cId="3857160574" sldId="263"/>
            <ac:spMk id="13" creationId="{6D0654B0-6C9C-4803-9295-E9AD8AAAA8C3}"/>
          </ac:spMkLst>
        </pc:spChg>
        <pc:spChg chg="del">
          <ac:chgData name="Hu Bo" userId="S::e0679995@u.nus.edu::45e11b8c-c140-4c2d-949d-3b9c801424c3" providerId="AD" clId="Web-{1F6D2721-1AE2-4D1E-857D-FDAB6E690FB1}" dt="2022-02-27T14:46:31.128" v="47"/>
          <ac:spMkLst>
            <pc:docMk/>
            <pc:sldMk cId="3857160574" sldId="263"/>
            <ac:spMk id="21" creationId="{A9610A4E-4B0D-4270-8919-7CA0B4013C3B}"/>
          </ac:spMkLst>
        </pc:spChg>
        <pc:picChg chg="del">
          <ac:chgData name="Hu Bo" userId="S::e0679995@u.nus.edu::45e11b8c-c140-4c2d-949d-3b9c801424c3" providerId="AD" clId="Web-{1F6D2721-1AE2-4D1E-857D-FDAB6E690FB1}" dt="2022-02-27T14:46:31.128" v="45"/>
          <ac:picMkLst>
            <pc:docMk/>
            <pc:sldMk cId="3857160574" sldId="263"/>
            <ac:picMk id="6" creationId="{BDD06D60-C540-44B8-8D92-8D35181A434C}"/>
          </ac:picMkLst>
        </pc:picChg>
        <pc:picChg chg="del">
          <ac:chgData name="Hu Bo" userId="S::e0679995@u.nus.edu::45e11b8c-c140-4c2d-949d-3b9c801424c3" providerId="AD" clId="Web-{1F6D2721-1AE2-4D1E-857D-FDAB6E690FB1}" dt="2022-02-27T14:46:31.128" v="49"/>
          <ac:picMkLst>
            <pc:docMk/>
            <pc:sldMk cId="3857160574" sldId="263"/>
            <ac:picMk id="14" creationId="{5C2EDE80-CEA6-4FFE-97D8-BB887476AFA1}"/>
          </ac:picMkLst>
        </pc:picChg>
        <pc:picChg chg="del">
          <ac:chgData name="Hu Bo" userId="S::e0679995@u.nus.edu::45e11b8c-c140-4c2d-949d-3b9c801424c3" providerId="AD" clId="Web-{1F6D2721-1AE2-4D1E-857D-FDAB6E690FB1}" dt="2022-02-27T14:46:31.128" v="48"/>
          <ac:picMkLst>
            <pc:docMk/>
            <pc:sldMk cId="3857160574" sldId="263"/>
            <ac:picMk id="20" creationId="{FDD123E5-1BD8-48E9-9B8E-3727B9ED4575}"/>
          </ac:picMkLst>
        </pc:picChg>
      </pc:sldChg>
      <pc:sldChg chg="addSp delSp modSp add ord replId">
        <pc:chgData name="Hu Bo" userId="S::e0679995@u.nus.edu::45e11b8c-c140-4c2d-949d-3b9c801424c3" providerId="AD" clId="Web-{1F6D2721-1AE2-4D1E-857D-FDAB6E690FB1}" dt="2022-02-27T15:02:02.820" v="269" actId="20577"/>
        <pc:sldMkLst>
          <pc:docMk/>
          <pc:sldMk cId="1337495009" sldId="286"/>
        </pc:sldMkLst>
        <pc:spChg chg="mod">
          <ac:chgData name="Hu Bo" userId="S::e0679995@u.nus.edu::45e11b8c-c140-4c2d-949d-3b9c801424c3" providerId="AD" clId="Web-{1F6D2721-1AE2-4D1E-857D-FDAB6E690FB1}" dt="2022-02-27T14:44:20.250" v="5" actId="20577"/>
          <ac:spMkLst>
            <pc:docMk/>
            <pc:sldMk cId="1337495009" sldId="286"/>
            <ac:spMk id="2" creationId="{631E2207-42C4-4BFC-9467-829E833AAE04}"/>
          </ac:spMkLst>
        </pc:spChg>
        <pc:spChg chg="del">
          <ac:chgData name="Hu Bo" userId="S::e0679995@u.nus.edu::45e11b8c-c140-4c2d-949d-3b9c801424c3" providerId="AD" clId="Web-{1F6D2721-1AE2-4D1E-857D-FDAB6E690FB1}" dt="2022-02-27T14:44:22.062" v="6"/>
          <ac:spMkLst>
            <pc:docMk/>
            <pc:sldMk cId="1337495009" sldId="286"/>
            <ac:spMk id="3" creationId="{B510DACA-4209-4BC9-8B49-444E7547B668}"/>
          </ac:spMkLst>
        </pc:spChg>
        <pc:spChg chg="del">
          <ac:chgData name="Hu Bo" userId="S::e0679995@u.nus.edu::45e11b8c-c140-4c2d-949d-3b9c801424c3" providerId="AD" clId="Web-{1F6D2721-1AE2-4D1E-857D-FDAB6E690FB1}" dt="2022-02-27T14:44:24" v="8"/>
          <ac:spMkLst>
            <pc:docMk/>
            <pc:sldMk cId="1337495009" sldId="286"/>
            <ac:spMk id="4" creationId="{EEFDA375-5960-41B9-ADA0-871C9AAD156D}"/>
          </ac:spMkLst>
        </pc:spChg>
        <pc:spChg chg="del mod">
          <ac:chgData name="Hu Bo" userId="S::e0679995@u.nus.edu::45e11b8c-c140-4c2d-949d-3b9c801424c3" providerId="AD" clId="Web-{1F6D2721-1AE2-4D1E-857D-FDAB6E690FB1}" dt="2022-02-27T14:44:26.172" v="10"/>
          <ac:spMkLst>
            <pc:docMk/>
            <pc:sldMk cId="1337495009" sldId="286"/>
            <ac:spMk id="6" creationId="{A0E22ADF-B06D-4A16-BF8A-00DF3E318702}"/>
          </ac:spMkLst>
        </pc:spChg>
        <pc:spChg chg="add del mod">
          <ac:chgData name="Hu Bo" userId="S::e0679995@u.nus.edu::45e11b8c-c140-4c2d-949d-3b9c801424c3" providerId="AD" clId="Web-{1F6D2721-1AE2-4D1E-857D-FDAB6E690FB1}" dt="2022-02-27T14:44:52.875" v="16"/>
          <ac:spMkLst>
            <pc:docMk/>
            <pc:sldMk cId="1337495009" sldId="286"/>
            <ac:spMk id="8" creationId="{FE83DAD3-CD3C-4256-B7BF-D262A91D9E57}"/>
          </ac:spMkLst>
        </pc:spChg>
        <pc:spChg chg="add mod">
          <ac:chgData name="Hu Bo" userId="S::e0679995@u.nus.edu::45e11b8c-c140-4c2d-949d-3b9c801424c3" providerId="AD" clId="Web-{1F6D2721-1AE2-4D1E-857D-FDAB6E690FB1}" dt="2022-02-27T15:02:02.820" v="269" actId="20577"/>
          <ac:spMkLst>
            <pc:docMk/>
            <pc:sldMk cId="1337495009" sldId="286"/>
            <ac:spMk id="9" creationId="{E6E9139D-C41C-4CF9-8BC5-8E0628E8D1CE}"/>
          </ac:spMkLst>
        </pc:spChg>
        <pc:spChg chg="add">
          <ac:chgData name="Hu Bo" userId="S::e0679995@u.nus.edu::45e11b8c-c140-4c2d-949d-3b9c801424c3" providerId="AD" clId="Web-{1F6D2721-1AE2-4D1E-857D-FDAB6E690FB1}" dt="2022-02-27T14:44:46.656" v="13"/>
          <ac:spMkLst>
            <pc:docMk/>
            <pc:sldMk cId="1337495009" sldId="286"/>
            <ac:spMk id="16" creationId="{22C16EF8-E6AC-4552-8B12-16E526E9CF83}"/>
          </ac:spMkLst>
        </pc:spChg>
        <pc:spChg chg="add">
          <ac:chgData name="Hu Bo" userId="S::e0679995@u.nus.edu::45e11b8c-c140-4c2d-949d-3b9c801424c3" providerId="AD" clId="Web-{1F6D2721-1AE2-4D1E-857D-FDAB6E690FB1}" dt="2022-02-27T14:44:46.672" v="14"/>
          <ac:spMkLst>
            <pc:docMk/>
            <pc:sldMk cId="1337495009" sldId="286"/>
            <ac:spMk id="18" creationId="{8C487251-7840-4831-90C0-8BD72B8918C5}"/>
          </ac:spMkLst>
        </pc:spChg>
        <pc:spChg chg="add del">
          <ac:chgData name="Hu Bo" userId="S::e0679995@u.nus.edu::45e11b8c-c140-4c2d-949d-3b9c801424c3" providerId="AD" clId="Web-{1F6D2721-1AE2-4D1E-857D-FDAB6E690FB1}" dt="2022-02-27T14:51:44.635" v="212"/>
          <ac:spMkLst>
            <pc:docMk/>
            <pc:sldMk cId="1337495009" sldId="286"/>
            <ac:spMk id="20" creationId="{E154D330-950A-4632-90CF-E9E0ADBB31D2}"/>
          </ac:spMkLst>
        </pc:spChg>
        <pc:picChg chg="del">
          <ac:chgData name="Hu Bo" userId="S::e0679995@u.nus.edu::45e11b8c-c140-4c2d-949d-3b9c801424c3" providerId="AD" clId="Web-{1F6D2721-1AE2-4D1E-857D-FDAB6E690FB1}" dt="2022-02-27T14:44:22.453" v="7"/>
          <ac:picMkLst>
            <pc:docMk/>
            <pc:sldMk cId="1337495009" sldId="286"/>
            <ac:picMk id="5" creationId="{A162067E-9806-4486-958B-45371C764EE2}"/>
          </ac:picMkLst>
        </pc:picChg>
        <pc:picChg chg="add">
          <ac:chgData name="Hu Bo" userId="S::e0679995@u.nus.edu::45e11b8c-c140-4c2d-949d-3b9c801424c3" providerId="AD" clId="Web-{1F6D2721-1AE2-4D1E-857D-FDAB6E690FB1}" dt="2022-02-27T14:44:46.641" v="12"/>
          <ac:picMkLst>
            <pc:docMk/>
            <pc:sldMk cId="1337495009" sldId="286"/>
            <ac:picMk id="14" creationId="{B07EA141-AAEC-4888-B08F-8B5620DC3DB7}"/>
          </ac:picMkLst>
        </pc:picChg>
      </pc:sldChg>
      <pc:sldChg chg="add del replId">
        <pc:chgData name="Hu Bo" userId="S::e0679995@u.nus.edu::45e11b8c-c140-4c2d-949d-3b9c801424c3" providerId="AD" clId="Web-{1F6D2721-1AE2-4D1E-857D-FDAB6E690FB1}" dt="2022-02-27T14:44:01.749" v="1"/>
        <pc:sldMkLst>
          <pc:docMk/>
          <pc:sldMk cId="3422622555" sldId="286"/>
        </pc:sldMkLst>
      </pc:sldChg>
      <pc:sldChg chg="addSp delSp modSp add replId">
        <pc:chgData name="Hu Bo" userId="S::e0679995@u.nus.edu::45e11b8c-c140-4c2d-949d-3b9c801424c3" providerId="AD" clId="Web-{1F6D2721-1AE2-4D1E-857D-FDAB6E690FB1}" dt="2022-02-27T15:07:13.421" v="281" actId="20577"/>
        <pc:sldMkLst>
          <pc:docMk/>
          <pc:sldMk cId="3839149265" sldId="287"/>
        </pc:sldMkLst>
        <pc:spChg chg="mod">
          <ac:chgData name="Hu Bo" userId="S::e0679995@u.nus.edu::45e11b8c-c140-4c2d-949d-3b9c801424c3" providerId="AD" clId="Web-{1F6D2721-1AE2-4D1E-857D-FDAB6E690FB1}" dt="2022-02-27T14:45:13.438" v="20" actId="20577"/>
          <ac:spMkLst>
            <pc:docMk/>
            <pc:sldMk cId="3839149265" sldId="287"/>
            <ac:spMk id="2" creationId="{631E2207-42C4-4BFC-9467-829E833AAE04}"/>
          </ac:spMkLst>
        </pc:spChg>
        <pc:spChg chg="add mod">
          <ac:chgData name="Hu Bo" userId="S::e0679995@u.nus.edu::45e11b8c-c140-4c2d-949d-3b9c801424c3" providerId="AD" clId="Web-{1F6D2721-1AE2-4D1E-857D-FDAB6E690FB1}" dt="2022-02-27T15:07:13.421" v="281" actId="20577"/>
          <ac:spMkLst>
            <pc:docMk/>
            <pc:sldMk cId="3839149265" sldId="287"/>
            <ac:spMk id="3" creationId="{43B8F370-2869-4531-ABB9-EA08D4EAEA1B}"/>
          </ac:spMkLst>
        </pc:spChg>
        <pc:spChg chg="add">
          <ac:chgData name="Hu Bo" userId="S::e0679995@u.nus.edu::45e11b8c-c140-4c2d-949d-3b9c801424c3" providerId="AD" clId="Web-{1F6D2721-1AE2-4D1E-857D-FDAB6E690FB1}" dt="2022-02-27T14:45:41.798" v="27"/>
          <ac:spMkLst>
            <pc:docMk/>
            <pc:sldMk cId="3839149265" sldId="287"/>
            <ac:spMk id="4" creationId="{4E91341A-DAD0-4DC5-A419-4F55EA0557ED}"/>
          </ac:spMkLst>
        </pc:spChg>
        <pc:spChg chg="add">
          <ac:chgData name="Hu Bo" userId="S::e0679995@u.nus.edu::45e11b8c-c140-4c2d-949d-3b9c801424c3" providerId="AD" clId="Web-{1F6D2721-1AE2-4D1E-857D-FDAB6E690FB1}" dt="2022-02-27T14:45:41.861" v="29"/>
          <ac:spMkLst>
            <pc:docMk/>
            <pc:sldMk cId="3839149265" sldId="287"/>
            <ac:spMk id="6" creationId="{A65D2F04-C3E0-47BB-8C96-5D15FA6221B6}"/>
          </ac:spMkLst>
        </pc:spChg>
        <pc:spChg chg="add mod">
          <ac:chgData name="Hu Bo" userId="S::e0679995@u.nus.edu::45e11b8c-c140-4c2d-949d-3b9c801424c3" providerId="AD" clId="Web-{1F6D2721-1AE2-4D1E-857D-FDAB6E690FB1}" dt="2022-02-27T14:51:52.057" v="215" actId="20577"/>
          <ac:spMkLst>
            <pc:docMk/>
            <pc:sldMk cId="3839149265" sldId="287"/>
            <ac:spMk id="8" creationId="{A0AD5322-5B50-44E1-AF59-A35E3BF99919}"/>
          </ac:spMkLst>
        </pc:spChg>
        <pc:spChg chg="del">
          <ac:chgData name="Hu Bo" userId="S::e0679995@u.nus.edu::45e11b8c-c140-4c2d-949d-3b9c801424c3" providerId="AD" clId="Web-{1F6D2721-1AE2-4D1E-857D-FDAB6E690FB1}" dt="2022-02-27T14:45:35.142" v="22"/>
          <ac:spMkLst>
            <pc:docMk/>
            <pc:sldMk cId="3839149265" sldId="287"/>
            <ac:spMk id="9" creationId="{E6E9139D-C41C-4CF9-8BC5-8E0628E8D1CE}"/>
          </ac:spMkLst>
        </pc:spChg>
        <pc:spChg chg="del">
          <ac:chgData name="Hu Bo" userId="S::e0679995@u.nus.edu::45e11b8c-c140-4c2d-949d-3b9c801424c3" providerId="AD" clId="Web-{1F6D2721-1AE2-4D1E-857D-FDAB6E690FB1}" dt="2022-02-27T14:45:40.408" v="25"/>
          <ac:spMkLst>
            <pc:docMk/>
            <pc:sldMk cId="3839149265" sldId="287"/>
            <ac:spMk id="16" creationId="{22C16EF8-E6AC-4552-8B12-16E526E9CF83}"/>
          </ac:spMkLst>
        </pc:spChg>
        <pc:spChg chg="del">
          <ac:chgData name="Hu Bo" userId="S::e0679995@u.nus.edu::45e11b8c-c140-4c2d-949d-3b9c801424c3" providerId="AD" clId="Web-{1F6D2721-1AE2-4D1E-857D-FDAB6E690FB1}" dt="2022-02-27T14:45:34.064" v="21"/>
          <ac:spMkLst>
            <pc:docMk/>
            <pc:sldMk cId="3839149265" sldId="287"/>
            <ac:spMk id="18" creationId="{8C487251-7840-4831-90C0-8BD72B8918C5}"/>
          </ac:spMkLst>
        </pc:spChg>
        <pc:spChg chg="del">
          <ac:chgData name="Hu Bo" userId="S::e0679995@u.nus.edu::45e11b8c-c140-4c2d-949d-3b9c801424c3" providerId="AD" clId="Web-{1F6D2721-1AE2-4D1E-857D-FDAB6E690FB1}" dt="2022-02-27T14:45:38.876" v="24"/>
          <ac:spMkLst>
            <pc:docMk/>
            <pc:sldMk cId="3839149265" sldId="287"/>
            <ac:spMk id="20" creationId="{E154D330-950A-4632-90CF-E9E0ADBB31D2}"/>
          </ac:spMkLst>
        </pc:spChg>
        <pc:picChg chg="add">
          <ac:chgData name="Hu Bo" userId="S::e0679995@u.nus.edu::45e11b8c-c140-4c2d-949d-3b9c801424c3" providerId="AD" clId="Web-{1F6D2721-1AE2-4D1E-857D-FDAB6E690FB1}" dt="2022-02-27T14:45:41.845" v="28"/>
          <ac:picMkLst>
            <pc:docMk/>
            <pc:sldMk cId="3839149265" sldId="287"/>
            <ac:picMk id="5" creationId="{93FFB0B4-A057-4831-AE34-7B0E0A9F2659}"/>
          </ac:picMkLst>
        </pc:picChg>
        <pc:picChg chg="add">
          <ac:chgData name="Hu Bo" userId="S::e0679995@u.nus.edu::45e11b8c-c140-4c2d-949d-3b9c801424c3" providerId="AD" clId="Web-{1F6D2721-1AE2-4D1E-857D-FDAB6E690FB1}" dt="2022-02-27T14:45:41.892" v="30"/>
          <ac:picMkLst>
            <pc:docMk/>
            <pc:sldMk cId="3839149265" sldId="287"/>
            <ac:picMk id="7" creationId="{4D47B70D-27DB-4297-8A7D-E71C66D2ADD5}"/>
          </ac:picMkLst>
        </pc:picChg>
        <pc:picChg chg="del">
          <ac:chgData name="Hu Bo" userId="S::e0679995@u.nus.edu::45e11b8c-c140-4c2d-949d-3b9c801424c3" providerId="AD" clId="Web-{1F6D2721-1AE2-4D1E-857D-FDAB6E690FB1}" dt="2022-02-27T14:45:36.423" v="23"/>
          <ac:picMkLst>
            <pc:docMk/>
            <pc:sldMk cId="3839149265" sldId="287"/>
            <ac:picMk id="14" creationId="{B07EA141-AAEC-4888-B08F-8B5620DC3DB7}"/>
          </ac:picMkLst>
        </pc:picChg>
      </pc:sldChg>
      <pc:sldChg chg="addSp delSp modSp add replId">
        <pc:chgData name="Hu Bo" userId="S::e0679995@u.nus.edu::45e11b8c-c140-4c2d-949d-3b9c801424c3" providerId="AD" clId="Web-{1F6D2721-1AE2-4D1E-857D-FDAB6E690FB1}" dt="2022-02-27T15:10:10.878" v="288" actId="20577"/>
        <pc:sldMkLst>
          <pc:docMk/>
          <pc:sldMk cId="475148186" sldId="288"/>
        </pc:sldMkLst>
        <pc:spChg chg="mod">
          <ac:chgData name="Hu Bo" userId="S::e0679995@u.nus.edu::45e11b8c-c140-4c2d-949d-3b9c801424c3" providerId="AD" clId="Web-{1F6D2721-1AE2-4D1E-857D-FDAB6E690FB1}" dt="2022-02-27T14:46:05.314" v="35" actId="20577"/>
          <ac:spMkLst>
            <pc:docMk/>
            <pc:sldMk cId="475148186" sldId="288"/>
            <ac:spMk id="2" creationId="{631E2207-42C4-4BFC-9467-829E833AAE04}"/>
          </ac:spMkLst>
        </pc:spChg>
        <pc:spChg chg="del">
          <ac:chgData name="Hu Bo" userId="S::e0679995@u.nus.edu::45e11b8c-c140-4c2d-949d-3b9c801424c3" providerId="AD" clId="Web-{1F6D2721-1AE2-4D1E-857D-FDAB6E690FB1}" dt="2022-02-27T14:46:08.502" v="36"/>
          <ac:spMkLst>
            <pc:docMk/>
            <pc:sldMk cId="475148186" sldId="288"/>
            <ac:spMk id="3" creationId="{43B8F370-2869-4531-ABB9-EA08D4EAEA1B}"/>
          </ac:spMkLst>
        </pc:spChg>
        <pc:spChg chg="del mod">
          <ac:chgData name="Hu Bo" userId="S::e0679995@u.nus.edu::45e11b8c-c140-4c2d-949d-3b9c801424c3" providerId="AD" clId="Web-{1F6D2721-1AE2-4D1E-857D-FDAB6E690FB1}" dt="2022-02-27T14:46:13.518" v="40"/>
          <ac:spMkLst>
            <pc:docMk/>
            <pc:sldMk cId="475148186" sldId="288"/>
            <ac:spMk id="4" creationId="{4E91341A-DAD0-4DC5-A419-4F55EA0557ED}"/>
          </ac:spMkLst>
        </pc:spChg>
        <pc:spChg chg="del">
          <ac:chgData name="Hu Bo" userId="S::e0679995@u.nus.edu::45e11b8c-c140-4c2d-949d-3b9c801424c3" providerId="AD" clId="Web-{1F6D2721-1AE2-4D1E-857D-FDAB6E690FB1}" dt="2022-02-27T14:46:15.096" v="41"/>
          <ac:spMkLst>
            <pc:docMk/>
            <pc:sldMk cId="475148186" sldId="288"/>
            <ac:spMk id="6" creationId="{A65D2F04-C3E0-47BB-8C96-5D15FA6221B6}"/>
          </ac:spMkLst>
        </pc:spChg>
        <pc:spChg chg="del">
          <ac:chgData name="Hu Bo" userId="S::e0679995@u.nus.edu::45e11b8c-c140-4c2d-949d-3b9c801424c3" providerId="AD" clId="Web-{1F6D2721-1AE2-4D1E-857D-FDAB6E690FB1}" dt="2022-02-27T14:46:16.487" v="42"/>
          <ac:spMkLst>
            <pc:docMk/>
            <pc:sldMk cId="475148186" sldId="288"/>
            <ac:spMk id="8" creationId="{A0AD5322-5B50-44E1-AF59-A35E3BF99919}"/>
          </ac:spMkLst>
        </pc:spChg>
        <pc:spChg chg="add mod">
          <ac:chgData name="Hu Bo" userId="S::e0679995@u.nus.edu::45e11b8c-c140-4c2d-949d-3b9c801424c3" providerId="AD" clId="Web-{1F6D2721-1AE2-4D1E-857D-FDAB6E690FB1}" dt="2022-02-27T15:10:10.878" v="288" actId="20577"/>
          <ac:spMkLst>
            <pc:docMk/>
            <pc:sldMk cId="475148186" sldId="288"/>
            <ac:spMk id="11" creationId="{E10D9A9D-0A0A-4E11-8EE3-2B1FA615798A}"/>
          </ac:spMkLst>
        </pc:spChg>
        <pc:spChg chg="add">
          <ac:chgData name="Hu Bo" userId="S::e0679995@u.nus.edu::45e11b8c-c140-4c2d-949d-3b9c801424c3" providerId="AD" clId="Web-{1F6D2721-1AE2-4D1E-857D-FDAB6E690FB1}" dt="2022-02-27T14:46:32.737" v="52"/>
          <ac:spMkLst>
            <pc:docMk/>
            <pc:sldMk cId="475148186" sldId="288"/>
            <ac:spMk id="13" creationId="{9D15E432-40CD-43F5-AB18-F290CDD1A5AB}"/>
          </ac:spMkLst>
        </pc:spChg>
        <pc:spChg chg="add">
          <ac:chgData name="Hu Bo" userId="S::e0679995@u.nus.edu::45e11b8c-c140-4c2d-949d-3b9c801424c3" providerId="AD" clId="Web-{1F6D2721-1AE2-4D1E-857D-FDAB6E690FB1}" dt="2022-02-27T14:46:32.737" v="52"/>
          <ac:spMkLst>
            <pc:docMk/>
            <pc:sldMk cId="475148186" sldId="288"/>
            <ac:spMk id="16" creationId="{2D14EA19-35EE-4094-87FB-D1DA8BA4FB02}"/>
          </ac:spMkLst>
        </pc:spChg>
        <pc:spChg chg="add">
          <ac:chgData name="Hu Bo" userId="S::e0679995@u.nus.edu::45e11b8c-c140-4c2d-949d-3b9c801424c3" providerId="AD" clId="Web-{1F6D2721-1AE2-4D1E-857D-FDAB6E690FB1}" dt="2022-02-27T14:46:32.737" v="52"/>
          <ac:spMkLst>
            <pc:docMk/>
            <pc:sldMk cId="475148186" sldId="288"/>
            <ac:spMk id="17" creationId="{BACC2BBD-E4EB-4236-BBA1-B6BD724371D4}"/>
          </ac:spMkLst>
        </pc:spChg>
        <pc:spChg chg="add">
          <ac:chgData name="Hu Bo" userId="S::e0679995@u.nus.edu::45e11b8c-c140-4c2d-949d-3b9c801424c3" providerId="AD" clId="Web-{1F6D2721-1AE2-4D1E-857D-FDAB6E690FB1}" dt="2022-02-27T14:46:32.737" v="52"/>
          <ac:spMkLst>
            <pc:docMk/>
            <pc:sldMk cId="475148186" sldId="288"/>
            <ac:spMk id="19" creationId="{D86E2A48-C951-4795-A0B9-A4EB339B5E8A}"/>
          </ac:spMkLst>
        </pc:spChg>
        <pc:spChg chg="add mod">
          <ac:chgData name="Hu Bo" userId="S::e0679995@u.nus.edu::45e11b8c-c140-4c2d-949d-3b9c801424c3" providerId="AD" clId="Web-{1F6D2721-1AE2-4D1E-857D-FDAB6E690FB1}" dt="2022-02-27T15:09:29.346" v="285" actId="14100"/>
          <ac:spMkLst>
            <pc:docMk/>
            <pc:sldMk cId="475148186" sldId="288"/>
            <ac:spMk id="20" creationId="{1AE4B680-3585-447E-905B-08928D28516E}"/>
          </ac:spMkLst>
        </pc:spChg>
        <pc:picChg chg="del">
          <ac:chgData name="Hu Bo" userId="S::e0679995@u.nus.edu::45e11b8c-c140-4c2d-949d-3b9c801424c3" providerId="AD" clId="Web-{1F6D2721-1AE2-4D1E-857D-FDAB6E690FB1}" dt="2022-02-27T14:46:11.955" v="39"/>
          <ac:picMkLst>
            <pc:docMk/>
            <pc:sldMk cId="475148186" sldId="288"/>
            <ac:picMk id="5" creationId="{93FFB0B4-A057-4831-AE34-7B0E0A9F2659}"/>
          </ac:picMkLst>
        </pc:picChg>
        <pc:picChg chg="del">
          <ac:chgData name="Hu Bo" userId="S::e0679995@u.nus.edu::45e11b8c-c140-4c2d-949d-3b9c801424c3" providerId="AD" clId="Web-{1F6D2721-1AE2-4D1E-857D-FDAB6E690FB1}" dt="2022-02-27T14:46:09.533" v="37"/>
          <ac:picMkLst>
            <pc:docMk/>
            <pc:sldMk cId="475148186" sldId="288"/>
            <ac:picMk id="7" creationId="{4D47B70D-27DB-4297-8A7D-E71C66D2ADD5}"/>
          </ac:picMkLst>
        </pc:picChg>
        <pc:picChg chg="add">
          <ac:chgData name="Hu Bo" userId="S::e0679995@u.nus.edu::45e11b8c-c140-4c2d-949d-3b9c801424c3" providerId="AD" clId="Web-{1F6D2721-1AE2-4D1E-857D-FDAB6E690FB1}" dt="2022-02-27T14:46:32.737" v="52"/>
          <ac:picMkLst>
            <pc:docMk/>
            <pc:sldMk cId="475148186" sldId="288"/>
            <ac:picMk id="14" creationId="{40C357A5-2844-4EB9-98DC-39AF038952F6}"/>
          </ac:picMkLst>
        </pc:picChg>
        <pc:picChg chg="add">
          <ac:chgData name="Hu Bo" userId="S::e0679995@u.nus.edu::45e11b8c-c140-4c2d-949d-3b9c801424c3" providerId="AD" clId="Web-{1F6D2721-1AE2-4D1E-857D-FDAB6E690FB1}" dt="2022-02-27T14:46:32.737" v="52"/>
          <ac:picMkLst>
            <pc:docMk/>
            <pc:sldMk cId="475148186" sldId="288"/>
            <ac:picMk id="15" creationId="{DAA1BEDB-0B27-437B-9C39-259F366EB582}"/>
          </ac:picMkLst>
        </pc:picChg>
        <pc:picChg chg="add">
          <ac:chgData name="Hu Bo" userId="S::e0679995@u.nus.edu::45e11b8c-c140-4c2d-949d-3b9c801424c3" providerId="AD" clId="Web-{1F6D2721-1AE2-4D1E-857D-FDAB6E690FB1}" dt="2022-02-27T14:46:32.737" v="52"/>
          <ac:picMkLst>
            <pc:docMk/>
            <pc:sldMk cId="475148186" sldId="288"/>
            <ac:picMk id="18" creationId="{5401E19F-8C0D-4900-A389-F550EE21548C}"/>
          </ac:picMkLst>
        </pc:picChg>
      </pc:sldChg>
    </pc:docChg>
  </pc:docChgLst>
  <pc:docChgLst>
    <pc:chgData name="Lee Ling Kai" userId="S::e0053388@u.nus.edu::a0a2d79e-0d00-496e-8084-00d7547b79b5" providerId="AD" clId="Web-{45257A65-D187-494F-8F93-EE8CB6861303}"/>
    <pc:docChg chg="modSld">
      <pc:chgData name="Lee Ling Kai" userId="S::e0053388@u.nus.edu::a0a2d79e-0d00-496e-8084-00d7547b79b5" providerId="AD" clId="Web-{45257A65-D187-494F-8F93-EE8CB6861303}" dt="2022-02-23T07:22:00.466" v="133" actId="20577"/>
      <pc:docMkLst>
        <pc:docMk/>
      </pc:docMkLst>
      <pc:sldChg chg="addSp modSp">
        <pc:chgData name="Lee Ling Kai" userId="S::e0053388@u.nus.edu::a0a2d79e-0d00-496e-8084-00d7547b79b5" providerId="AD" clId="Web-{45257A65-D187-494F-8F93-EE8CB6861303}" dt="2022-02-23T07:22:00.466" v="133" actId="20577"/>
        <pc:sldMkLst>
          <pc:docMk/>
          <pc:sldMk cId="2779024218" sldId="268"/>
        </pc:sldMkLst>
        <pc:spChg chg="mod">
          <ac:chgData name="Lee Ling Kai" userId="S::e0053388@u.nus.edu::a0a2d79e-0d00-496e-8084-00d7547b79b5" providerId="AD" clId="Web-{45257A65-D187-494F-8F93-EE8CB6861303}" dt="2022-02-23T07:22:00.466" v="133" actId="20577"/>
          <ac:spMkLst>
            <pc:docMk/>
            <pc:sldMk cId="2779024218" sldId="268"/>
            <ac:spMk id="3" creationId="{F45FA99C-F39A-4365-8B02-3C6CFA7CC8FF}"/>
          </ac:spMkLst>
        </pc:spChg>
        <pc:spChg chg="mod">
          <ac:chgData name="Lee Ling Kai" userId="S::e0053388@u.nus.edu::a0a2d79e-0d00-496e-8084-00d7547b79b5" providerId="AD" clId="Web-{45257A65-D187-494F-8F93-EE8CB6861303}" dt="2022-02-23T07:20:39.323" v="114" actId="1076"/>
          <ac:spMkLst>
            <pc:docMk/>
            <pc:sldMk cId="2779024218" sldId="268"/>
            <ac:spMk id="17" creationId="{536BF821-DD78-47F3-949A-94F260320E54}"/>
          </ac:spMkLst>
        </pc:spChg>
        <pc:picChg chg="mod">
          <ac:chgData name="Lee Ling Kai" userId="S::e0053388@u.nus.edu::a0a2d79e-0d00-496e-8084-00d7547b79b5" providerId="AD" clId="Web-{45257A65-D187-494F-8F93-EE8CB6861303}" dt="2022-02-23T07:20:36.917" v="113" actId="1076"/>
          <ac:picMkLst>
            <pc:docMk/>
            <pc:sldMk cId="2779024218" sldId="268"/>
            <ac:picMk id="4" creationId="{46A38E1D-EFC6-4C10-A159-6209D1A77E9A}"/>
          </ac:picMkLst>
        </pc:picChg>
        <pc:picChg chg="add mod">
          <ac:chgData name="Lee Ling Kai" userId="S::e0053388@u.nus.edu::a0a2d79e-0d00-496e-8084-00d7547b79b5" providerId="AD" clId="Web-{45257A65-D187-494F-8F93-EE8CB6861303}" dt="2022-02-23T07:21:01.058" v="117" actId="1076"/>
          <ac:picMkLst>
            <pc:docMk/>
            <pc:sldMk cId="2779024218" sldId="268"/>
            <ac:picMk id="5" creationId="{443F958B-2544-47CD-BE9C-C2CF8DADEC58}"/>
          </ac:picMkLst>
        </pc:picChg>
      </pc:sldChg>
    </pc:docChg>
  </pc:docChgLst>
  <pc:docChgLst>
    <pc:chgData name="Yao Yuan" userId="S::e0724692@u.nus.edu::b80fd60b-1586-4ff8-b1cd-f01631ec044a" providerId="AD" clId="Web-{14D3CDFF-0175-41F7-9884-1CEE604CFFF7}"/>
    <pc:docChg chg="addSld delSld modSld addMainMaster modMainMaster">
      <pc:chgData name="Yao Yuan" userId="S::e0724692@u.nus.edu::b80fd60b-1586-4ff8-b1cd-f01631ec044a" providerId="AD" clId="Web-{14D3CDFF-0175-41F7-9884-1CEE604CFFF7}" dt="2022-02-26T13:49:50.539" v="104"/>
      <pc:docMkLst>
        <pc:docMk/>
      </pc:docMkLst>
      <pc:sldChg chg="del">
        <pc:chgData name="Yao Yuan" userId="S::e0724692@u.nus.edu::b80fd60b-1586-4ff8-b1cd-f01631ec044a" providerId="AD" clId="Web-{14D3CDFF-0175-41F7-9884-1CEE604CFFF7}" dt="2022-02-26T13:43:40.312" v="1"/>
        <pc:sldMkLst>
          <pc:docMk/>
          <pc:sldMk cId="1796626456" sldId="279"/>
        </pc:sldMkLst>
      </pc:sldChg>
      <pc:sldChg chg="modSp add">
        <pc:chgData name="Yao Yuan" userId="S::e0724692@u.nus.edu::b80fd60b-1586-4ff8-b1cd-f01631ec044a" providerId="AD" clId="Web-{14D3CDFF-0175-41F7-9884-1CEE604CFFF7}" dt="2022-02-26T13:49:50.539" v="104"/>
        <pc:sldMkLst>
          <pc:docMk/>
          <pc:sldMk cId="2757104506" sldId="280"/>
        </pc:sldMkLst>
        <pc:spChg chg="mod">
          <ac:chgData name="Yao Yuan" userId="S::e0724692@u.nus.edu::b80fd60b-1586-4ff8-b1cd-f01631ec044a" providerId="AD" clId="Web-{14D3CDFF-0175-41F7-9884-1CEE604CFFF7}" dt="2022-02-26T13:46:37.161" v="29" actId="14100"/>
          <ac:spMkLst>
            <pc:docMk/>
            <pc:sldMk cId="2757104506" sldId="280"/>
            <ac:spMk id="2" creationId="{00000000-0000-0000-0000-000000000000}"/>
          </ac:spMkLst>
        </pc:spChg>
        <pc:spChg chg="mod">
          <ac:chgData name="Yao Yuan" userId="S::e0724692@u.nus.edu::b80fd60b-1586-4ff8-b1cd-f01631ec044a" providerId="AD" clId="Web-{14D3CDFF-0175-41F7-9884-1CEE604CFFF7}" dt="2022-02-26T13:45:56.299" v="16" actId="20577"/>
          <ac:spMkLst>
            <pc:docMk/>
            <pc:sldMk cId="2757104506" sldId="280"/>
            <ac:spMk id="4" creationId="{00000000-0000-0000-0000-000000000000}"/>
          </ac:spMkLst>
        </pc:spChg>
        <pc:graphicFrameChg chg="mod modGraphic">
          <ac:chgData name="Yao Yuan" userId="S::e0724692@u.nus.edu::b80fd60b-1586-4ff8-b1cd-f01631ec044a" providerId="AD" clId="Web-{14D3CDFF-0175-41F7-9884-1CEE604CFFF7}" dt="2022-02-26T13:49:50.539" v="104"/>
          <ac:graphicFrameMkLst>
            <pc:docMk/>
            <pc:sldMk cId="2757104506" sldId="280"/>
            <ac:graphicFrameMk id="5" creationId="{4EFD1DB4-2527-47E7-A1C3-2016909BB332}"/>
          </ac:graphicFrameMkLst>
        </pc:graphicFrameChg>
      </pc:sldChg>
      <pc:sldMasterChg chg="add addSldLayout">
        <pc:chgData name="Yao Yuan" userId="S::e0724692@u.nus.edu::b80fd60b-1586-4ff8-b1cd-f01631ec044a" providerId="AD" clId="Web-{14D3CDFF-0175-41F7-9884-1CEE604CFFF7}" dt="2022-02-26T13:43:37.577" v="0"/>
        <pc:sldMasterMkLst>
          <pc:docMk/>
          <pc:sldMasterMk cId="2394198453" sldId="2147483648"/>
        </pc:sldMasterMkLst>
        <pc:sldLayoutChg chg="add">
          <pc:chgData name="Yao Yuan" userId="S::e0724692@u.nus.edu::b80fd60b-1586-4ff8-b1cd-f01631ec044a" providerId="AD" clId="Web-{14D3CDFF-0175-41F7-9884-1CEE604CFFF7}" dt="2022-02-26T13:43:37.577" v="0"/>
          <pc:sldLayoutMkLst>
            <pc:docMk/>
            <pc:sldMasterMk cId="2394198453" sldId="2147483648"/>
            <pc:sldLayoutMk cId="2916790509" sldId="2147483649"/>
          </pc:sldLayoutMkLst>
        </pc:sldLayoutChg>
        <pc:sldLayoutChg chg="add">
          <pc:chgData name="Yao Yuan" userId="S::e0724692@u.nus.edu::b80fd60b-1586-4ff8-b1cd-f01631ec044a" providerId="AD" clId="Web-{14D3CDFF-0175-41F7-9884-1CEE604CFFF7}" dt="2022-02-26T13:43:37.577" v="0"/>
          <pc:sldLayoutMkLst>
            <pc:docMk/>
            <pc:sldMasterMk cId="2394198453" sldId="2147483648"/>
            <pc:sldLayoutMk cId="2812044394" sldId="2147483650"/>
          </pc:sldLayoutMkLst>
        </pc:sldLayoutChg>
        <pc:sldLayoutChg chg="add">
          <pc:chgData name="Yao Yuan" userId="S::e0724692@u.nus.edu::b80fd60b-1586-4ff8-b1cd-f01631ec044a" providerId="AD" clId="Web-{14D3CDFF-0175-41F7-9884-1CEE604CFFF7}" dt="2022-02-26T13:43:37.577" v="0"/>
          <pc:sldLayoutMkLst>
            <pc:docMk/>
            <pc:sldMasterMk cId="2394198453" sldId="2147483648"/>
            <pc:sldLayoutMk cId="1382032686" sldId="2147483651"/>
          </pc:sldLayoutMkLst>
        </pc:sldLayoutChg>
        <pc:sldLayoutChg chg="add">
          <pc:chgData name="Yao Yuan" userId="S::e0724692@u.nus.edu::b80fd60b-1586-4ff8-b1cd-f01631ec044a" providerId="AD" clId="Web-{14D3CDFF-0175-41F7-9884-1CEE604CFFF7}" dt="2022-02-26T13:43:37.577" v="0"/>
          <pc:sldLayoutMkLst>
            <pc:docMk/>
            <pc:sldMasterMk cId="2394198453" sldId="2147483648"/>
            <pc:sldLayoutMk cId="1977195119" sldId="2147483652"/>
          </pc:sldLayoutMkLst>
        </pc:sldLayoutChg>
        <pc:sldLayoutChg chg="add">
          <pc:chgData name="Yao Yuan" userId="S::e0724692@u.nus.edu::b80fd60b-1586-4ff8-b1cd-f01631ec044a" providerId="AD" clId="Web-{14D3CDFF-0175-41F7-9884-1CEE604CFFF7}" dt="2022-02-26T13:43:37.577" v="0"/>
          <pc:sldLayoutMkLst>
            <pc:docMk/>
            <pc:sldMasterMk cId="2394198453" sldId="2147483648"/>
            <pc:sldLayoutMk cId="3173234354" sldId="2147483653"/>
          </pc:sldLayoutMkLst>
        </pc:sldLayoutChg>
        <pc:sldLayoutChg chg="add">
          <pc:chgData name="Yao Yuan" userId="S::e0724692@u.nus.edu::b80fd60b-1586-4ff8-b1cd-f01631ec044a" providerId="AD" clId="Web-{14D3CDFF-0175-41F7-9884-1CEE604CFFF7}" dt="2022-02-26T13:43:37.577" v="0"/>
          <pc:sldLayoutMkLst>
            <pc:docMk/>
            <pc:sldMasterMk cId="2394198453" sldId="2147483648"/>
            <pc:sldLayoutMk cId="2337350159" sldId="2147483654"/>
          </pc:sldLayoutMkLst>
        </pc:sldLayoutChg>
        <pc:sldLayoutChg chg="add">
          <pc:chgData name="Yao Yuan" userId="S::e0724692@u.nus.edu::b80fd60b-1586-4ff8-b1cd-f01631ec044a" providerId="AD" clId="Web-{14D3CDFF-0175-41F7-9884-1CEE604CFFF7}" dt="2022-02-26T13:43:37.577" v="0"/>
          <pc:sldLayoutMkLst>
            <pc:docMk/>
            <pc:sldMasterMk cId="2394198453" sldId="2147483648"/>
            <pc:sldLayoutMk cId="1623475783" sldId="2147483655"/>
          </pc:sldLayoutMkLst>
        </pc:sldLayoutChg>
        <pc:sldLayoutChg chg="add">
          <pc:chgData name="Yao Yuan" userId="S::e0724692@u.nus.edu::b80fd60b-1586-4ff8-b1cd-f01631ec044a" providerId="AD" clId="Web-{14D3CDFF-0175-41F7-9884-1CEE604CFFF7}" dt="2022-02-26T13:43:37.577" v="0"/>
          <pc:sldLayoutMkLst>
            <pc:docMk/>
            <pc:sldMasterMk cId="2394198453" sldId="2147483648"/>
            <pc:sldLayoutMk cId="2524320636" sldId="2147483656"/>
          </pc:sldLayoutMkLst>
        </pc:sldLayoutChg>
        <pc:sldLayoutChg chg="add">
          <pc:chgData name="Yao Yuan" userId="S::e0724692@u.nus.edu::b80fd60b-1586-4ff8-b1cd-f01631ec044a" providerId="AD" clId="Web-{14D3CDFF-0175-41F7-9884-1CEE604CFFF7}" dt="2022-02-26T13:43:37.577" v="0"/>
          <pc:sldLayoutMkLst>
            <pc:docMk/>
            <pc:sldMasterMk cId="2394198453" sldId="2147483648"/>
            <pc:sldLayoutMk cId="2209233466" sldId="2147483657"/>
          </pc:sldLayoutMkLst>
        </pc:sldLayoutChg>
        <pc:sldLayoutChg chg="add">
          <pc:chgData name="Yao Yuan" userId="S::e0724692@u.nus.edu::b80fd60b-1586-4ff8-b1cd-f01631ec044a" providerId="AD" clId="Web-{14D3CDFF-0175-41F7-9884-1CEE604CFFF7}" dt="2022-02-26T13:43:37.577" v="0"/>
          <pc:sldLayoutMkLst>
            <pc:docMk/>
            <pc:sldMasterMk cId="2394198453" sldId="2147483648"/>
            <pc:sldLayoutMk cId="4048399132" sldId="2147483658"/>
          </pc:sldLayoutMkLst>
        </pc:sldLayoutChg>
        <pc:sldLayoutChg chg="add">
          <pc:chgData name="Yao Yuan" userId="S::e0724692@u.nus.edu::b80fd60b-1586-4ff8-b1cd-f01631ec044a" providerId="AD" clId="Web-{14D3CDFF-0175-41F7-9884-1CEE604CFFF7}" dt="2022-02-26T13:43:37.577" v="0"/>
          <pc:sldLayoutMkLst>
            <pc:docMk/>
            <pc:sldMasterMk cId="2394198453" sldId="2147483648"/>
            <pc:sldLayoutMk cId="1487089890" sldId="2147483659"/>
          </pc:sldLayoutMkLst>
        </pc:sldLayoutChg>
        <pc:sldLayoutChg chg="add">
          <pc:chgData name="Yao Yuan" userId="S::e0724692@u.nus.edu::b80fd60b-1586-4ff8-b1cd-f01631ec044a" providerId="AD" clId="Web-{14D3CDFF-0175-41F7-9884-1CEE604CFFF7}" dt="2022-02-26T13:43:37.577" v="0"/>
          <pc:sldLayoutMkLst>
            <pc:docMk/>
            <pc:sldMasterMk cId="2394198453" sldId="2147483648"/>
            <pc:sldLayoutMk cId="3903333261" sldId="2147483660"/>
          </pc:sldLayoutMkLst>
        </pc:sldLayoutChg>
      </pc:sldMasterChg>
      <pc:sldMasterChg chg="replId modSldLayout">
        <pc:chgData name="Yao Yuan" userId="S::e0724692@u.nus.edu::b80fd60b-1586-4ff8-b1cd-f01631ec044a" providerId="AD" clId="Web-{14D3CDFF-0175-41F7-9884-1CEE604CFFF7}" dt="2022-02-26T13:43:37.577" v="0"/>
        <pc:sldMasterMkLst>
          <pc:docMk/>
          <pc:sldMasterMk cId="0" sldId="2147483674"/>
        </pc:sldMasterMkLst>
        <pc:sldLayoutChg chg="replId">
          <pc:chgData name="Yao Yuan" userId="S::e0724692@u.nus.edu::b80fd60b-1586-4ff8-b1cd-f01631ec044a" providerId="AD" clId="Web-{14D3CDFF-0175-41F7-9884-1CEE604CFFF7}" dt="2022-02-26T13:43:37.577" v="0"/>
          <pc:sldLayoutMkLst>
            <pc:docMk/>
            <pc:sldMasterMk cId="0" sldId="2147483674"/>
            <pc:sldLayoutMk cId="0" sldId="2147483675"/>
          </pc:sldLayoutMkLst>
        </pc:sldLayoutChg>
        <pc:sldLayoutChg chg="replId">
          <pc:chgData name="Yao Yuan" userId="S::e0724692@u.nus.edu::b80fd60b-1586-4ff8-b1cd-f01631ec044a" providerId="AD" clId="Web-{14D3CDFF-0175-41F7-9884-1CEE604CFFF7}" dt="2022-02-26T13:43:37.577" v="0"/>
          <pc:sldLayoutMkLst>
            <pc:docMk/>
            <pc:sldMasterMk cId="0" sldId="2147483674"/>
            <pc:sldLayoutMk cId="0" sldId="2147483676"/>
          </pc:sldLayoutMkLst>
        </pc:sldLayoutChg>
        <pc:sldLayoutChg chg="replId">
          <pc:chgData name="Yao Yuan" userId="S::e0724692@u.nus.edu::b80fd60b-1586-4ff8-b1cd-f01631ec044a" providerId="AD" clId="Web-{14D3CDFF-0175-41F7-9884-1CEE604CFFF7}" dt="2022-02-26T13:43:37.577" v="0"/>
          <pc:sldLayoutMkLst>
            <pc:docMk/>
            <pc:sldMasterMk cId="0" sldId="2147483674"/>
            <pc:sldLayoutMk cId="0" sldId="2147483677"/>
          </pc:sldLayoutMkLst>
        </pc:sldLayoutChg>
        <pc:sldLayoutChg chg="replId">
          <pc:chgData name="Yao Yuan" userId="S::e0724692@u.nus.edu::b80fd60b-1586-4ff8-b1cd-f01631ec044a" providerId="AD" clId="Web-{14D3CDFF-0175-41F7-9884-1CEE604CFFF7}" dt="2022-02-26T13:43:37.577" v="0"/>
          <pc:sldLayoutMkLst>
            <pc:docMk/>
            <pc:sldMasterMk cId="0" sldId="2147483674"/>
            <pc:sldLayoutMk cId="0" sldId="2147483678"/>
          </pc:sldLayoutMkLst>
        </pc:sldLayoutChg>
        <pc:sldLayoutChg chg="replId">
          <pc:chgData name="Yao Yuan" userId="S::e0724692@u.nus.edu::b80fd60b-1586-4ff8-b1cd-f01631ec044a" providerId="AD" clId="Web-{14D3CDFF-0175-41F7-9884-1CEE604CFFF7}" dt="2022-02-26T13:43:37.577" v="0"/>
          <pc:sldLayoutMkLst>
            <pc:docMk/>
            <pc:sldMasterMk cId="0" sldId="2147483674"/>
            <pc:sldLayoutMk cId="0" sldId="2147483679"/>
          </pc:sldLayoutMkLst>
        </pc:sldLayoutChg>
        <pc:sldLayoutChg chg="replId">
          <pc:chgData name="Yao Yuan" userId="S::e0724692@u.nus.edu::b80fd60b-1586-4ff8-b1cd-f01631ec044a" providerId="AD" clId="Web-{14D3CDFF-0175-41F7-9884-1CEE604CFFF7}" dt="2022-02-26T13:43:37.577" v="0"/>
          <pc:sldLayoutMkLst>
            <pc:docMk/>
            <pc:sldMasterMk cId="0" sldId="2147483674"/>
            <pc:sldLayoutMk cId="0" sldId="2147483680"/>
          </pc:sldLayoutMkLst>
        </pc:sldLayoutChg>
        <pc:sldLayoutChg chg="replId">
          <pc:chgData name="Yao Yuan" userId="S::e0724692@u.nus.edu::b80fd60b-1586-4ff8-b1cd-f01631ec044a" providerId="AD" clId="Web-{14D3CDFF-0175-41F7-9884-1CEE604CFFF7}" dt="2022-02-26T13:43:37.577" v="0"/>
          <pc:sldLayoutMkLst>
            <pc:docMk/>
            <pc:sldMasterMk cId="0" sldId="2147483674"/>
            <pc:sldLayoutMk cId="0" sldId="2147483681"/>
          </pc:sldLayoutMkLst>
        </pc:sldLayoutChg>
        <pc:sldLayoutChg chg="replId">
          <pc:chgData name="Yao Yuan" userId="S::e0724692@u.nus.edu::b80fd60b-1586-4ff8-b1cd-f01631ec044a" providerId="AD" clId="Web-{14D3CDFF-0175-41F7-9884-1CEE604CFFF7}" dt="2022-02-26T13:43:37.577" v="0"/>
          <pc:sldLayoutMkLst>
            <pc:docMk/>
            <pc:sldMasterMk cId="0" sldId="2147483674"/>
            <pc:sldLayoutMk cId="0" sldId="2147483682"/>
          </pc:sldLayoutMkLst>
        </pc:sldLayoutChg>
        <pc:sldLayoutChg chg="replId">
          <pc:chgData name="Yao Yuan" userId="S::e0724692@u.nus.edu::b80fd60b-1586-4ff8-b1cd-f01631ec044a" providerId="AD" clId="Web-{14D3CDFF-0175-41F7-9884-1CEE604CFFF7}" dt="2022-02-26T13:43:37.577" v="0"/>
          <pc:sldLayoutMkLst>
            <pc:docMk/>
            <pc:sldMasterMk cId="0" sldId="2147483674"/>
            <pc:sldLayoutMk cId="0" sldId="2147483683"/>
          </pc:sldLayoutMkLst>
        </pc:sldLayoutChg>
        <pc:sldLayoutChg chg="replId">
          <pc:chgData name="Yao Yuan" userId="S::e0724692@u.nus.edu::b80fd60b-1586-4ff8-b1cd-f01631ec044a" providerId="AD" clId="Web-{14D3CDFF-0175-41F7-9884-1CEE604CFFF7}" dt="2022-02-26T13:43:37.577" v="0"/>
          <pc:sldLayoutMkLst>
            <pc:docMk/>
            <pc:sldMasterMk cId="0" sldId="2147483674"/>
            <pc:sldLayoutMk cId="0" sldId="2147483684"/>
          </pc:sldLayoutMkLst>
        </pc:sldLayoutChg>
        <pc:sldLayoutChg chg="replId">
          <pc:chgData name="Yao Yuan" userId="S::e0724692@u.nus.edu::b80fd60b-1586-4ff8-b1cd-f01631ec044a" providerId="AD" clId="Web-{14D3CDFF-0175-41F7-9884-1CEE604CFFF7}" dt="2022-02-26T13:43:37.577" v="0"/>
          <pc:sldLayoutMkLst>
            <pc:docMk/>
            <pc:sldMasterMk cId="0" sldId="2147483674"/>
            <pc:sldLayoutMk cId="0" sldId="2147483685"/>
          </pc:sldLayoutMkLst>
        </pc:sldLayoutChg>
        <pc:sldLayoutChg chg="replId">
          <pc:chgData name="Yao Yuan" userId="S::e0724692@u.nus.edu::b80fd60b-1586-4ff8-b1cd-f01631ec044a" providerId="AD" clId="Web-{14D3CDFF-0175-41F7-9884-1CEE604CFFF7}" dt="2022-02-26T13:43:37.577" v="0"/>
          <pc:sldLayoutMkLst>
            <pc:docMk/>
            <pc:sldMasterMk cId="0" sldId="2147483674"/>
            <pc:sldLayoutMk cId="0" sldId="2147483686"/>
          </pc:sldLayoutMkLst>
        </pc:sldLayoutChg>
      </pc:sldMasterChg>
    </pc:docChg>
  </pc:docChgLst>
  <pc:docChgLst>
    <pc:chgData name="Lee Ling Kai" userId="S::e0053388@u.nus.edu::a0a2d79e-0d00-496e-8084-00d7547b79b5" providerId="AD" clId="Web-{43A00A78-7955-401A-82E9-96CCDBD9641B}"/>
    <pc:docChg chg="modSld">
      <pc:chgData name="Lee Ling Kai" userId="S::e0053388@u.nus.edu::a0a2d79e-0d00-496e-8084-00d7547b79b5" providerId="AD" clId="Web-{43A00A78-7955-401A-82E9-96CCDBD9641B}" dt="2022-02-28T13:54:24.197" v="100" actId="20577"/>
      <pc:docMkLst>
        <pc:docMk/>
      </pc:docMkLst>
      <pc:sldChg chg="modSp">
        <pc:chgData name="Lee Ling Kai" userId="S::e0053388@u.nus.edu::a0a2d79e-0d00-496e-8084-00d7547b79b5" providerId="AD" clId="Web-{43A00A78-7955-401A-82E9-96CCDBD9641B}" dt="2022-02-28T13:14:00.617" v="48" actId="20577"/>
        <pc:sldMkLst>
          <pc:docMk/>
          <pc:sldMk cId="2380096537" sldId="281"/>
        </pc:sldMkLst>
        <pc:spChg chg="mod">
          <ac:chgData name="Lee Ling Kai" userId="S::e0053388@u.nus.edu::a0a2d79e-0d00-496e-8084-00d7547b79b5" providerId="AD" clId="Web-{43A00A78-7955-401A-82E9-96CCDBD9641B}" dt="2022-02-28T13:14:00.617" v="48" actId="20577"/>
          <ac:spMkLst>
            <pc:docMk/>
            <pc:sldMk cId="2380096537" sldId="281"/>
            <ac:spMk id="2" creationId="{631E2207-42C4-4BFC-9467-829E833AAE04}"/>
          </ac:spMkLst>
        </pc:spChg>
        <pc:spChg chg="mod">
          <ac:chgData name="Lee Ling Kai" userId="S::e0053388@u.nus.edu::a0a2d79e-0d00-496e-8084-00d7547b79b5" providerId="AD" clId="Web-{43A00A78-7955-401A-82E9-96CCDBD9641B}" dt="2022-02-28T13:13:55.805" v="43" actId="20577"/>
          <ac:spMkLst>
            <pc:docMk/>
            <pc:sldMk cId="2380096537" sldId="281"/>
            <ac:spMk id="9" creationId="{AEAA5381-6B2F-4D44-9B80-1A115272BE12}"/>
          </ac:spMkLst>
        </pc:spChg>
        <pc:picChg chg="mod">
          <ac:chgData name="Lee Ling Kai" userId="S::e0053388@u.nus.edu::a0a2d79e-0d00-496e-8084-00d7547b79b5" providerId="AD" clId="Web-{43A00A78-7955-401A-82E9-96CCDBD9641B}" dt="2022-02-28T13:12:05.958" v="5" actId="1076"/>
          <ac:picMkLst>
            <pc:docMk/>
            <pc:sldMk cId="2380096537" sldId="281"/>
            <ac:picMk id="14" creationId="{6C3F3BC0-C29B-4B46-A93A-F97CAD98DA5F}"/>
          </ac:picMkLst>
        </pc:picChg>
      </pc:sldChg>
      <pc:sldChg chg="modSp">
        <pc:chgData name="Lee Ling Kai" userId="S::e0053388@u.nus.edu::a0a2d79e-0d00-496e-8084-00d7547b79b5" providerId="AD" clId="Web-{43A00A78-7955-401A-82E9-96CCDBD9641B}" dt="2022-02-28T13:54:24.197" v="100" actId="20577"/>
        <pc:sldMkLst>
          <pc:docMk/>
          <pc:sldMk cId="1992931373" sldId="282"/>
        </pc:sldMkLst>
        <pc:spChg chg="mod">
          <ac:chgData name="Lee Ling Kai" userId="S::e0053388@u.nus.edu::a0a2d79e-0d00-496e-8084-00d7547b79b5" providerId="AD" clId="Web-{43A00A78-7955-401A-82E9-96CCDBD9641B}" dt="2022-02-28T13:48:42.001" v="87" actId="20577"/>
          <ac:spMkLst>
            <pc:docMk/>
            <pc:sldMk cId="1992931373" sldId="282"/>
            <ac:spMk id="2" creationId="{6679DA6C-7B02-4E18-800E-BE7465551BD2}"/>
          </ac:spMkLst>
        </pc:spChg>
        <pc:spChg chg="mod">
          <ac:chgData name="Lee Ling Kai" userId="S::e0053388@u.nus.edu::a0a2d79e-0d00-496e-8084-00d7547b79b5" providerId="AD" clId="Web-{43A00A78-7955-401A-82E9-96CCDBD9641B}" dt="2022-02-28T13:54:24.197" v="100" actId="20577"/>
          <ac:spMkLst>
            <pc:docMk/>
            <pc:sldMk cId="1992931373" sldId="282"/>
            <ac:spMk id="5" creationId="{B23C86D3-F440-4816-86CB-5829D646316E}"/>
          </ac:spMkLst>
        </pc:spChg>
      </pc:sldChg>
    </pc:docChg>
  </pc:docChgLst>
  <pc:docChgLst>
    <pc:chgData name="Yao Yuan" userId="S::e0724692@u.nus.edu::b80fd60b-1586-4ff8-b1cd-f01631ec044a" providerId="AD" clId="Web-{A8B023B9-02A4-4C10-B2C9-C6872C47F5C0}"/>
    <pc:docChg chg="modSld">
      <pc:chgData name="Yao Yuan" userId="S::e0724692@u.nus.edu::b80fd60b-1586-4ff8-b1cd-f01631ec044a" providerId="AD" clId="Web-{A8B023B9-02A4-4C10-B2C9-C6872C47F5C0}" dt="2022-02-27T14:22:08.935" v="0" actId="20577"/>
      <pc:docMkLst>
        <pc:docMk/>
      </pc:docMkLst>
      <pc:sldChg chg="modSp">
        <pc:chgData name="Yao Yuan" userId="S::e0724692@u.nus.edu::b80fd60b-1586-4ff8-b1cd-f01631ec044a" providerId="AD" clId="Web-{A8B023B9-02A4-4C10-B2C9-C6872C47F5C0}" dt="2022-02-27T14:22:08.935" v="0" actId="20577"/>
        <pc:sldMkLst>
          <pc:docMk/>
          <pc:sldMk cId="2380096537" sldId="281"/>
        </pc:sldMkLst>
        <pc:spChg chg="mod">
          <ac:chgData name="Yao Yuan" userId="S::e0724692@u.nus.edu::b80fd60b-1586-4ff8-b1cd-f01631ec044a" providerId="AD" clId="Web-{A8B023B9-02A4-4C10-B2C9-C6872C47F5C0}" dt="2022-02-27T14:22:08.935" v="0" actId="20577"/>
          <ac:spMkLst>
            <pc:docMk/>
            <pc:sldMk cId="2380096537" sldId="281"/>
            <ac:spMk id="2" creationId="{631E2207-42C4-4BFC-9467-829E833AAE04}"/>
          </ac:spMkLst>
        </pc:spChg>
      </pc:sldChg>
    </pc:docChg>
  </pc:docChgLst>
  <pc:docChgLst>
    <pc:chgData name="Zhao Yan" userId="S::e0724583@u.nus.edu::3eefd0fe-638b-48a1-ae75-c1844ddd02e1" providerId="AD" clId="Web-{74501E4E-1883-4EC6-8D9D-0BA37579FB06}"/>
    <pc:docChg chg="modSld">
      <pc:chgData name="Zhao Yan" userId="S::e0724583@u.nus.edu::3eefd0fe-638b-48a1-ae75-c1844ddd02e1" providerId="AD" clId="Web-{74501E4E-1883-4EC6-8D9D-0BA37579FB06}" dt="2022-02-25T08:16:50.916" v="2" actId="20577"/>
      <pc:docMkLst>
        <pc:docMk/>
      </pc:docMkLst>
      <pc:sldChg chg="modSp">
        <pc:chgData name="Zhao Yan" userId="S::e0724583@u.nus.edu::3eefd0fe-638b-48a1-ae75-c1844ddd02e1" providerId="AD" clId="Web-{74501E4E-1883-4EC6-8D9D-0BA37579FB06}" dt="2022-02-25T08:16:50.916" v="2" actId="20577"/>
        <pc:sldMkLst>
          <pc:docMk/>
          <pc:sldMk cId="1809822897" sldId="258"/>
        </pc:sldMkLst>
        <pc:spChg chg="mod">
          <ac:chgData name="Zhao Yan" userId="S::e0724583@u.nus.edu::3eefd0fe-638b-48a1-ae75-c1844ddd02e1" providerId="AD" clId="Web-{74501E4E-1883-4EC6-8D9D-0BA37579FB06}" dt="2022-02-25T08:16:50.916" v="2" actId="20577"/>
          <ac:spMkLst>
            <pc:docMk/>
            <pc:sldMk cId="1809822897" sldId="258"/>
            <ac:spMk id="33" creationId="{6EB3E323-1616-464F-8CC0-43C075009847}"/>
          </ac:spMkLst>
        </pc:spChg>
      </pc:sldChg>
    </pc:docChg>
  </pc:docChgLst>
  <pc:docChgLst>
    <pc:chgData name="Zhao Yan" userId="S::e0724583@u.nus.edu::3eefd0fe-638b-48a1-ae75-c1844ddd02e1" providerId="AD" clId="Web-{BF1A431C-1E5E-4C18-B37C-7302CA74DE8F}"/>
    <pc:docChg chg="addSld delSld">
      <pc:chgData name="Zhao Yan" userId="S::e0724583@u.nus.edu::3eefd0fe-638b-48a1-ae75-c1844ddd02e1" providerId="AD" clId="Web-{BF1A431C-1E5E-4C18-B37C-7302CA74DE8F}" dt="2022-02-22T13:07:00.132" v="1"/>
      <pc:docMkLst>
        <pc:docMk/>
      </pc:docMkLst>
      <pc:sldChg chg="add del">
        <pc:chgData name="Zhao Yan" userId="S::e0724583@u.nus.edu::3eefd0fe-638b-48a1-ae75-c1844ddd02e1" providerId="AD" clId="Web-{BF1A431C-1E5E-4C18-B37C-7302CA74DE8F}" dt="2022-02-22T13:07:00.132" v="1"/>
        <pc:sldMkLst>
          <pc:docMk/>
          <pc:sldMk cId="1809822897" sldId="258"/>
        </pc:sldMkLst>
      </pc:sldChg>
    </pc:docChg>
  </pc:docChgLst>
  <pc:docChgLst>
    <pc:chgData name="Yao Yuan" userId="S::e0724692@u.nus.edu::b80fd60b-1586-4ff8-b1cd-f01631ec044a" providerId="AD" clId="Web-{AD517D4A-8C44-4BE0-B7E5-65F22C14F0EB}"/>
    <pc:docChg chg="modSld">
      <pc:chgData name="Yao Yuan" userId="S::e0724692@u.nus.edu::b80fd60b-1586-4ff8-b1cd-f01631ec044a" providerId="AD" clId="Web-{AD517D4A-8C44-4BE0-B7E5-65F22C14F0EB}" dt="2022-02-28T14:11:08.014" v="15" actId="20577"/>
      <pc:docMkLst>
        <pc:docMk/>
      </pc:docMkLst>
      <pc:sldChg chg="modSp">
        <pc:chgData name="Yao Yuan" userId="S::e0724692@u.nus.edu::b80fd60b-1586-4ff8-b1cd-f01631ec044a" providerId="AD" clId="Web-{AD517D4A-8C44-4BE0-B7E5-65F22C14F0EB}" dt="2022-02-28T14:11:08.014" v="15" actId="20577"/>
        <pc:sldMkLst>
          <pc:docMk/>
          <pc:sldMk cId="3031084399" sldId="289"/>
        </pc:sldMkLst>
        <pc:spChg chg="mod">
          <ac:chgData name="Yao Yuan" userId="S::e0724692@u.nus.edu::b80fd60b-1586-4ff8-b1cd-f01631ec044a" providerId="AD" clId="Web-{AD517D4A-8C44-4BE0-B7E5-65F22C14F0EB}" dt="2022-02-28T14:11:08.014" v="15" actId="20577"/>
          <ac:spMkLst>
            <pc:docMk/>
            <pc:sldMk cId="3031084399" sldId="289"/>
            <ac:spMk id="6" creationId="{00000000-0000-0000-0000-000000000000}"/>
          </ac:spMkLst>
        </pc:spChg>
      </pc:sldChg>
    </pc:docChg>
  </pc:docChgLst>
  <pc:docChgLst>
    <pc:chgData name="Yao Yuan" userId="S::e0724692@u.nus.edu::b80fd60b-1586-4ff8-b1cd-f01631ec044a" providerId="AD" clId="Web-{B3DD6289-3C24-4369-ADC2-C57BDCF1A3CE}"/>
    <pc:docChg chg="modSld">
      <pc:chgData name="Yao Yuan" userId="S::e0724692@u.nus.edu::b80fd60b-1586-4ff8-b1cd-f01631ec044a" providerId="AD" clId="Web-{B3DD6289-3C24-4369-ADC2-C57BDCF1A3CE}" dt="2022-02-26T13:33:59.449" v="1"/>
      <pc:docMkLst>
        <pc:docMk/>
      </pc:docMkLst>
      <pc:sldChg chg="addSp delSp modSp">
        <pc:chgData name="Yao Yuan" userId="S::e0724692@u.nus.edu::b80fd60b-1586-4ff8-b1cd-f01631ec044a" providerId="AD" clId="Web-{B3DD6289-3C24-4369-ADC2-C57BDCF1A3CE}" dt="2022-02-26T13:33:59.449" v="1"/>
        <pc:sldMkLst>
          <pc:docMk/>
          <pc:sldMk cId="224704995" sldId="270"/>
        </pc:sldMkLst>
        <pc:picChg chg="add del mod">
          <ac:chgData name="Yao Yuan" userId="S::e0724692@u.nus.edu::b80fd60b-1586-4ff8-b1cd-f01631ec044a" providerId="AD" clId="Web-{B3DD6289-3C24-4369-ADC2-C57BDCF1A3CE}" dt="2022-02-26T13:33:59.449" v="1"/>
          <ac:picMkLst>
            <pc:docMk/>
            <pc:sldMk cId="224704995" sldId="270"/>
            <ac:picMk id="7" creationId="{11F70BD1-B7DC-4460-8647-90BA052EA0C1}"/>
          </ac:picMkLst>
        </pc:picChg>
      </pc:sldChg>
    </pc:docChg>
  </pc:docChgLst>
  <pc:docChgLst>
    <pc:chgData name="Yao Yuan" userId="S::e0724692@u.nus.edu::b80fd60b-1586-4ff8-b1cd-f01631ec044a" providerId="AD" clId="Web-{2695342C-89AA-4743-8566-A0681C7815FF}"/>
    <pc:docChg chg="addSld delSld modSld">
      <pc:chgData name="Yao Yuan" userId="S::e0724692@u.nus.edu::b80fd60b-1586-4ff8-b1cd-f01631ec044a" providerId="AD" clId="Web-{2695342C-89AA-4743-8566-A0681C7815FF}" dt="2022-02-27T16:43:46.576" v="393" actId="1076"/>
      <pc:docMkLst>
        <pc:docMk/>
      </pc:docMkLst>
      <pc:sldChg chg="addSp delSp modSp">
        <pc:chgData name="Yao Yuan" userId="S::e0724692@u.nus.edu::b80fd60b-1586-4ff8-b1cd-f01631ec044a" providerId="AD" clId="Web-{2695342C-89AA-4743-8566-A0681C7815FF}" dt="2022-02-27T16:37:02.526" v="330"/>
        <pc:sldMkLst>
          <pc:docMk/>
          <pc:sldMk cId="2855024113" sldId="257"/>
        </pc:sldMkLst>
        <pc:spChg chg="add del mod">
          <ac:chgData name="Yao Yuan" userId="S::e0724692@u.nus.edu::b80fd60b-1586-4ff8-b1cd-f01631ec044a" providerId="AD" clId="Web-{2695342C-89AA-4743-8566-A0681C7815FF}" dt="2022-02-27T16:37:02.526" v="330"/>
          <ac:spMkLst>
            <pc:docMk/>
            <pc:sldMk cId="2855024113" sldId="257"/>
            <ac:spMk id="7" creationId="{87516D30-A3DF-4BCE-AB85-F8D5CA743B38}"/>
          </ac:spMkLst>
        </pc:spChg>
      </pc:sldChg>
      <pc:sldChg chg="modSp">
        <pc:chgData name="Yao Yuan" userId="S::e0724692@u.nus.edu::b80fd60b-1586-4ff8-b1cd-f01631ec044a" providerId="AD" clId="Web-{2695342C-89AA-4743-8566-A0681C7815FF}" dt="2022-02-27T16:39:03.936" v="338" actId="20577"/>
        <pc:sldMkLst>
          <pc:docMk/>
          <pc:sldMk cId="224704995" sldId="270"/>
        </pc:sldMkLst>
        <pc:spChg chg="mod">
          <ac:chgData name="Yao Yuan" userId="S::e0724692@u.nus.edu::b80fd60b-1586-4ff8-b1cd-f01631ec044a" providerId="AD" clId="Web-{2695342C-89AA-4743-8566-A0681C7815FF}" dt="2022-02-27T16:39:03.936" v="338" actId="20577"/>
          <ac:spMkLst>
            <pc:docMk/>
            <pc:sldMk cId="224704995" sldId="270"/>
            <ac:spMk id="2" creationId="{6281CE02-766F-4911-80F4-5EC5C0899D05}"/>
          </ac:spMkLst>
        </pc:spChg>
      </pc:sldChg>
      <pc:sldChg chg="modSp">
        <pc:chgData name="Yao Yuan" userId="S::e0724692@u.nus.edu::b80fd60b-1586-4ff8-b1cd-f01631ec044a" providerId="AD" clId="Web-{2695342C-89AA-4743-8566-A0681C7815FF}" dt="2022-02-27T16:39:09.186" v="339" actId="20577"/>
        <pc:sldMkLst>
          <pc:docMk/>
          <pc:sldMk cId="3836148488" sldId="277"/>
        </pc:sldMkLst>
        <pc:spChg chg="mod">
          <ac:chgData name="Yao Yuan" userId="S::e0724692@u.nus.edu::b80fd60b-1586-4ff8-b1cd-f01631ec044a" providerId="AD" clId="Web-{2695342C-89AA-4743-8566-A0681C7815FF}" dt="2022-02-27T16:39:09.186" v="339" actId="20577"/>
          <ac:spMkLst>
            <pc:docMk/>
            <pc:sldMk cId="3836148488" sldId="277"/>
            <ac:spMk id="2" creationId="{00000000-0000-0000-0000-000000000000}"/>
          </ac:spMkLst>
        </pc:spChg>
      </pc:sldChg>
      <pc:sldChg chg="modSp">
        <pc:chgData name="Yao Yuan" userId="S::e0724692@u.nus.edu::b80fd60b-1586-4ff8-b1cd-f01631ec044a" providerId="AD" clId="Web-{2695342C-89AA-4743-8566-A0681C7815FF}" dt="2022-02-27T16:43:46.576" v="393" actId="1076"/>
        <pc:sldMkLst>
          <pc:docMk/>
          <pc:sldMk cId="2380096537" sldId="281"/>
        </pc:sldMkLst>
        <pc:spChg chg="mod">
          <ac:chgData name="Yao Yuan" userId="S::e0724692@u.nus.edu::b80fd60b-1586-4ff8-b1cd-f01631ec044a" providerId="AD" clId="Web-{2695342C-89AA-4743-8566-A0681C7815FF}" dt="2022-02-27T16:37:27.808" v="331" actId="20577"/>
          <ac:spMkLst>
            <pc:docMk/>
            <pc:sldMk cId="2380096537" sldId="281"/>
            <ac:spMk id="2" creationId="{631E2207-42C4-4BFC-9467-829E833AAE04}"/>
          </ac:spMkLst>
        </pc:spChg>
        <pc:spChg chg="mod">
          <ac:chgData name="Yao Yuan" userId="S::e0724692@u.nus.edu::b80fd60b-1586-4ff8-b1cd-f01631ec044a" providerId="AD" clId="Web-{2695342C-89AA-4743-8566-A0681C7815FF}" dt="2022-02-27T16:43:35.568" v="391" actId="20577"/>
          <ac:spMkLst>
            <pc:docMk/>
            <pc:sldMk cId="2380096537" sldId="281"/>
            <ac:spMk id="9" creationId="{AEAA5381-6B2F-4D44-9B80-1A115272BE12}"/>
          </ac:spMkLst>
        </pc:spChg>
        <pc:spChg chg="mod">
          <ac:chgData name="Yao Yuan" userId="S::e0724692@u.nus.edu::b80fd60b-1586-4ff8-b1cd-f01631ec044a" providerId="AD" clId="Web-{2695342C-89AA-4743-8566-A0681C7815FF}" dt="2022-02-27T16:43:46.576" v="393" actId="1076"/>
          <ac:spMkLst>
            <pc:docMk/>
            <pc:sldMk cId="2380096537" sldId="281"/>
            <ac:spMk id="16" creationId="{DC092A51-3DED-4679-BC0D-3D05BCC7571C}"/>
          </ac:spMkLst>
        </pc:spChg>
        <pc:picChg chg="mod">
          <ac:chgData name="Yao Yuan" userId="S::e0724692@u.nus.edu::b80fd60b-1586-4ff8-b1cd-f01631ec044a" providerId="AD" clId="Web-{2695342C-89AA-4743-8566-A0681C7815FF}" dt="2022-02-27T16:43:41.560" v="392" actId="1076"/>
          <ac:picMkLst>
            <pc:docMk/>
            <pc:sldMk cId="2380096537" sldId="281"/>
            <ac:picMk id="14" creationId="{6C3F3BC0-C29B-4B46-A93A-F97CAD98DA5F}"/>
          </ac:picMkLst>
        </pc:picChg>
      </pc:sldChg>
      <pc:sldChg chg="del">
        <pc:chgData name="Yao Yuan" userId="S::e0724692@u.nus.edu::b80fd60b-1586-4ff8-b1cd-f01631ec044a" providerId="AD" clId="Web-{2695342C-89AA-4743-8566-A0681C7815FF}" dt="2022-02-27T16:36:05.322" v="326"/>
        <pc:sldMkLst>
          <pc:docMk/>
          <pc:sldMk cId="2042817816" sldId="283"/>
        </pc:sldMkLst>
      </pc:sldChg>
      <pc:sldChg chg="delSp modSp add">
        <pc:chgData name="Yao Yuan" userId="S::e0724692@u.nus.edu::b80fd60b-1586-4ff8-b1cd-f01631ec044a" providerId="AD" clId="Web-{2695342C-89AA-4743-8566-A0681C7815FF}" dt="2022-02-27T16:35:54.025" v="325" actId="14100"/>
        <pc:sldMkLst>
          <pc:docMk/>
          <pc:sldMk cId="3031084399" sldId="289"/>
        </pc:sldMkLst>
        <pc:spChg chg="mod">
          <ac:chgData name="Yao Yuan" userId="S::e0724692@u.nus.edu::b80fd60b-1586-4ff8-b1cd-f01631ec044a" providerId="AD" clId="Web-{2695342C-89AA-4743-8566-A0681C7815FF}" dt="2022-02-27T16:35:54.025" v="325" actId="14100"/>
          <ac:spMkLst>
            <pc:docMk/>
            <pc:sldMk cId="3031084399" sldId="289"/>
            <ac:spMk id="6" creationId="{00000000-0000-0000-0000-000000000000}"/>
          </ac:spMkLst>
        </pc:spChg>
        <pc:spChg chg="mod">
          <ac:chgData name="Yao Yuan" userId="S::e0724692@u.nus.edu::b80fd60b-1586-4ff8-b1cd-f01631ec044a" providerId="AD" clId="Web-{2695342C-89AA-4743-8566-A0681C7815FF}" dt="2022-02-27T16:31:46.252" v="201" actId="1076"/>
          <ac:spMkLst>
            <pc:docMk/>
            <pc:sldMk cId="3031084399" sldId="289"/>
            <ac:spMk id="15" creationId="{00000000-0000-0000-0000-000000000000}"/>
          </ac:spMkLst>
        </pc:spChg>
        <pc:grpChg chg="del">
          <ac:chgData name="Yao Yuan" userId="S::e0724692@u.nus.edu::b80fd60b-1586-4ff8-b1cd-f01631ec044a" providerId="AD" clId="Web-{2695342C-89AA-4743-8566-A0681C7815FF}" dt="2022-02-27T16:29:27.921" v="17"/>
          <ac:grpSpMkLst>
            <pc:docMk/>
            <pc:sldMk cId="3031084399" sldId="289"/>
            <ac:grpSpMk id="7" creationId="{00000000-0000-0000-0000-000000000000}"/>
          </ac:grpSpMkLst>
        </pc:grpChg>
        <pc:grpChg chg="mod">
          <ac:chgData name="Yao Yuan" userId="S::e0724692@u.nus.edu::b80fd60b-1586-4ff8-b1cd-f01631ec044a" providerId="AD" clId="Web-{2695342C-89AA-4743-8566-A0681C7815FF}" dt="2022-02-27T16:31:54.003" v="202" actId="1076"/>
          <ac:grpSpMkLst>
            <pc:docMk/>
            <pc:sldMk cId="3031084399" sldId="289"/>
            <ac:grpSpMk id="13" creationId="{00000000-0000-0000-0000-000000000000}"/>
          </ac:grpSpMkLst>
        </pc:grpChg>
        <pc:grpChg chg="mod">
          <ac:chgData name="Yao Yuan" userId="S::e0724692@u.nus.edu::b80fd60b-1586-4ff8-b1cd-f01631ec044a" providerId="AD" clId="Web-{2695342C-89AA-4743-8566-A0681C7815FF}" dt="2022-02-27T16:32:25.566" v="208" actId="1076"/>
          <ac:grpSpMkLst>
            <pc:docMk/>
            <pc:sldMk cId="3031084399" sldId="289"/>
            <ac:grpSpMk id="16" creationId="{00000000-0000-0000-0000-000000000000}"/>
          </ac:grpSpMkLst>
        </pc:grpChg>
        <pc:picChg chg="mod">
          <ac:chgData name="Yao Yuan" userId="S::e0724692@u.nus.edu::b80fd60b-1586-4ff8-b1cd-f01631ec044a" providerId="AD" clId="Web-{2695342C-89AA-4743-8566-A0681C7815FF}" dt="2022-02-27T16:35:25.758" v="294" actId="1076"/>
          <ac:picMkLst>
            <pc:docMk/>
            <pc:sldMk cId="3031084399" sldId="289"/>
            <ac:picMk id="21" creationId="{117D8109-5759-4477-B8FE-1F3655B71B15}"/>
          </ac:picMkLst>
        </pc:picChg>
      </pc:sldChg>
    </pc:docChg>
  </pc:docChgLst>
  <pc:docChgLst>
    <pc:chgData name="Hu Bo" userId="S::e0679995@u.nus.edu::45e11b8c-c140-4c2d-949d-3b9c801424c3" providerId="AD" clId="Web-{63AD71F1-86E5-4001-8743-CA5F36569999}"/>
    <pc:docChg chg="addSld modSld">
      <pc:chgData name="Hu Bo" userId="S::e0679995@u.nus.edu::45e11b8c-c140-4c2d-949d-3b9c801424c3" providerId="AD" clId="Web-{63AD71F1-86E5-4001-8743-CA5F36569999}" dt="2022-02-23T06:52:43.460" v="29"/>
      <pc:docMkLst>
        <pc:docMk/>
      </pc:docMkLst>
      <pc:sldChg chg="delSp modSp">
        <pc:chgData name="Hu Bo" userId="S::e0679995@u.nus.edu::45e11b8c-c140-4c2d-949d-3b9c801424c3" providerId="AD" clId="Web-{63AD71F1-86E5-4001-8743-CA5F36569999}" dt="2022-02-23T06:52:23.194" v="15" actId="1076"/>
        <pc:sldMkLst>
          <pc:docMk/>
          <pc:sldMk cId="3857160574" sldId="263"/>
        </pc:sldMkLst>
        <pc:spChg chg="mod">
          <ac:chgData name="Hu Bo" userId="S::e0679995@u.nus.edu::45e11b8c-c140-4c2d-949d-3b9c801424c3" providerId="AD" clId="Web-{63AD71F1-86E5-4001-8743-CA5F36569999}" dt="2022-02-23T06:52:23.194" v="15" actId="1076"/>
          <ac:spMkLst>
            <pc:docMk/>
            <pc:sldMk cId="3857160574" sldId="263"/>
            <ac:spMk id="2" creationId="{631E2207-42C4-4BFC-9467-829E833AAE04}"/>
          </ac:spMkLst>
        </pc:spChg>
        <pc:spChg chg="mod">
          <ac:chgData name="Hu Bo" userId="S::e0679995@u.nus.edu::45e11b8c-c140-4c2d-949d-3b9c801424c3" providerId="AD" clId="Web-{63AD71F1-86E5-4001-8743-CA5F36569999}" dt="2022-02-23T06:52:10.772" v="9" actId="1076"/>
          <ac:spMkLst>
            <pc:docMk/>
            <pc:sldMk cId="3857160574" sldId="263"/>
            <ac:spMk id="4" creationId="{C8B8BDC3-7523-4E99-B6AB-4A16E000067A}"/>
          </ac:spMkLst>
        </pc:spChg>
        <pc:spChg chg="del mod">
          <ac:chgData name="Hu Bo" userId="S::e0679995@u.nus.edu::45e11b8c-c140-4c2d-949d-3b9c801424c3" providerId="AD" clId="Web-{63AD71F1-86E5-4001-8743-CA5F36569999}" dt="2022-02-23T06:51:50.881" v="4"/>
          <ac:spMkLst>
            <pc:docMk/>
            <pc:sldMk cId="3857160574" sldId="263"/>
            <ac:spMk id="5" creationId="{6328D329-32A9-4547-9616-C9426A530494}"/>
          </ac:spMkLst>
        </pc:spChg>
        <pc:spChg chg="mod">
          <ac:chgData name="Hu Bo" userId="S::e0679995@u.nus.edu::45e11b8c-c140-4c2d-949d-3b9c801424c3" providerId="AD" clId="Web-{63AD71F1-86E5-4001-8743-CA5F36569999}" dt="2022-02-23T06:52:04.022" v="8" actId="1076"/>
          <ac:spMkLst>
            <pc:docMk/>
            <pc:sldMk cId="3857160574" sldId="263"/>
            <ac:spMk id="7" creationId="{C1C98F8B-4FB1-48F5-8232-ECE1261FB07A}"/>
          </ac:spMkLst>
        </pc:spChg>
        <pc:spChg chg="mod">
          <ac:chgData name="Hu Bo" userId="S::e0679995@u.nus.edu::45e11b8c-c140-4c2d-949d-3b9c801424c3" providerId="AD" clId="Web-{63AD71F1-86E5-4001-8743-CA5F36569999}" dt="2022-02-23T06:52:20.475" v="14" actId="1076"/>
          <ac:spMkLst>
            <pc:docMk/>
            <pc:sldMk cId="3857160574" sldId="263"/>
            <ac:spMk id="11" creationId="{6189EB0D-3CD0-4806-B69C-97D1DC55EBA7}"/>
          </ac:spMkLst>
        </pc:spChg>
        <pc:spChg chg="mod">
          <ac:chgData name="Hu Bo" userId="S::e0679995@u.nus.edu::45e11b8c-c140-4c2d-949d-3b9c801424c3" providerId="AD" clId="Web-{63AD71F1-86E5-4001-8743-CA5F36569999}" dt="2022-02-23T06:52:16.756" v="10" actId="1076"/>
          <ac:spMkLst>
            <pc:docMk/>
            <pc:sldMk cId="3857160574" sldId="263"/>
            <ac:spMk id="13" creationId="{6D0654B0-6C9C-4803-9295-E9AD8AAAA8C3}"/>
          </ac:spMkLst>
        </pc:spChg>
        <pc:spChg chg="mod">
          <ac:chgData name="Hu Bo" userId="S::e0679995@u.nus.edu::45e11b8c-c140-4c2d-949d-3b9c801424c3" providerId="AD" clId="Web-{63AD71F1-86E5-4001-8743-CA5F36569999}" dt="2022-02-23T06:52:16.819" v="13" actId="1076"/>
          <ac:spMkLst>
            <pc:docMk/>
            <pc:sldMk cId="3857160574" sldId="263"/>
            <ac:spMk id="21" creationId="{A9610A4E-4B0D-4270-8919-7CA0B4013C3B}"/>
          </ac:spMkLst>
        </pc:spChg>
        <pc:picChg chg="mod">
          <ac:chgData name="Hu Bo" userId="S::e0679995@u.nus.edu::45e11b8c-c140-4c2d-949d-3b9c801424c3" providerId="AD" clId="Web-{63AD71F1-86E5-4001-8743-CA5F36569999}" dt="2022-02-23T06:52:04.006" v="7" actId="1076"/>
          <ac:picMkLst>
            <pc:docMk/>
            <pc:sldMk cId="3857160574" sldId="263"/>
            <ac:picMk id="6" creationId="{BDD06D60-C540-44B8-8D92-8D35181A434C}"/>
          </ac:picMkLst>
        </pc:picChg>
        <pc:picChg chg="mod">
          <ac:chgData name="Hu Bo" userId="S::e0679995@u.nus.edu::45e11b8c-c140-4c2d-949d-3b9c801424c3" providerId="AD" clId="Web-{63AD71F1-86E5-4001-8743-CA5F36569999}" dt="2022-02-23T06:52:16.788" v="11" actId="1076"/>
          <ac:picMkLst>
            <pc:docMk/>
            <pc:sldMk cId="3857160574" sldId="263"/>
            <ac:picMk id="14" creationId="{5C2EDE80-CEA6-4FFE-97D8-BB887476AFA1}"/>
          </ac:picMkLst>
        </pc:picChg>
        <pc:picChg chg="mod">
          <ac:chgData name="Hu Bo" userId="S::e0679995@u.nus.edu::45e11b8c-c140-4c2d-949d-3b9c801424c3" providerId="AD" clId="Web-{63AD71F1-86E5-4001-8743-CA5F36569999}" dt="2022-02-23T06:52:16.819" v="12" actId="1076"/>
          <ac:picMkLst>
            <pc:docMk/>
            <pc:sldMk cId="3857160574" sldId="263"/>
            <ac:picMk id="20" creationId="{FDD123E5-1BD8-48E9-9B8E-3727B9ED4575}"/>
          </ac:picMkLst>
        </pc:picChg>
      </pc:sldChg>
      <pc:sldChg chg="delSp modSp add replId">
        <pc:chgData name="Hu Bo" userId="S::e0679995@u.nus.edu::45e11b8c-c140-4c2d-949d-3b9c801424c3" providerId="AD" clId="Web-{63AD71F1-86E5-4001-8743-CA5F36569999}" dt="2022-02-23T06:52:43.460" v="29"/>
        <pc:sldMkLst>
          <pc:docMk/>
          <pc:sldMk cId="3309558066" sldId="275"/>
        </pc:sldMkLst>
        <pc:spChg chg="mod">
          <ac:chgData name="Hu Bo" userId="S::e0679995@u.nus.edu::45e11b8c-c140-4c2d-949d-3b9c801424c3" providerId="AD" clId="Web-{63AD71F1-86E5-4001-8743-CA5F36569999}" dt="2022-02-23T06:52:29.366" v="20" actId="20577"/>
          <ac:spMkLst>
            <pc:docMk/>
            <pc:sldMk cId="3309558066" sldId="275"/>
            <ac:spMk id="2" creationId="{631E2207-42C4-4BFC-9467-829E833AAE04}"/>
          </ac:spMkLst>
        </pc:spChg>
        <pc:spChg chg="del">
          <ac:chgData name="Hu Bo" userId="S::e0679995@u.nus.edu::45e11b8c-c140-4c2d-949d-3b9c801424c3" providerId="AD" clId="Web-{63AD71F1-86E5-4001-8743-CA5F36569999}" dt="2022-02-23T06:52:34.725" v="22"/>
          <ac:spMkLst>
            <pc:docMk/>
            <pc:sldMk cId="3309558066" sldId="275"/>
            <ac:spMk id="4" creationId="{C8B8BDC3-7523-4E99-B6AB-4A16E000067A}"/>
          </ac:spMkLst>
        </pc:spChg>
        <pc:spChg chg="del">
          <ac:chgData name="Hu Bo" userId="S::e0679995@u.nus.edu::45e11b8c-c140-4c2d-949d-3b9c801424c3" providerId="AD" clId="Web-{63AD71F1-86E5-4001-8743-CA5F36569999}" dt="2022-02-23T06:52:43.460" v="29"/>
          <ac:spMkLst>
            <pc:docMk/>
            <pc:sldMk cId="3309558066" sldId="275"/>
            <ac:spMk id="5" creationId="{6328D329-32A9-4547-9616-C9426A530494}"/>
          </ac:spMkLst>
        </pc:spChg>
        <pc:spChg chg="del">
          <ac:chgData name="Hu Bo" userId="S::e0679995@u.nus.edu::45e11b8c-c140-4c2d-949d-3b9c801424c3" providerId="AD" clId="Web-{63AD71F1-86E5-4001-8743-CA5F36569999}" dt="2022-02-23T06:52:38.257" v="23"/>
          <ac:spMkLst>
            <pc:docMk/>
            <pc:sldMk cId="3309558066" sldId="275"/>
            <ac:spMk id="7" creationId="{C1C98F8B-4FB1-48F5-8232-ECE1261FB07A}"/>
          </ac:spMkLst>
        </pc:spChg>
        <pc:spChg chg="del">
          <ac:chgData name="Hu Bo" userId="S::e0679995@u.nus.edu::45e11b8c-c140-4c2d-949d-3b9c801424c3" providerId="AD" clId="Web-{63AD71F1-86E5-4001-8743-CA5F36569999}" dt="2022-02-23T06:52:33.616" v="21"/>
          <ac:spMkLst>
            <pc:docMk/>
            <pc:sldMk cId="3309558066" sldId="275"/>
            <ac:spMk id="11" creationId="{6189EB0D-3CD0-4806-B69C-97D1DC55EBA7}"/>
          </ac:spMkLst>
        </pc:spChg>
        <pc:spChg chg="del">
          <ac:chgData name="Hu Bo" userId="S::e0679995@u.nus.edu::45e11b8c-c140-4c2d-949d-3b9c801424c3" providerId="AD" clId="Web-{63AD71F1-86E5-4001-8743-CA5F36569999}" dt="2022-02-23T06:52:39.866" v="25"/>
          <ac:spMkLst>
            <pc:docMk/>
            <pc:sldMk cId="3309558066" sldId="275"/>
            <ac:spMk id="13" creationId="{6D0654B0-6C9C-4803-9295-E9AD8AAAA8C3}"/>
          </ac:spMkLst>
        </pc:spChg>
        <pc:spChg chg="del">
          <ac:chgData name="Hu Bo" userId="S::e0679995@u.nus.edu::45e11b8c-c140-4c2d-949d-3b9c801424c3" providerId="AD" clId="Web-{63AD71F1-86E5-4001-8743-CA5F36569999}" dt="2022-02-23T06:52:40.897" v="26"/>
          <ac:spMkLst>
            <pc:docMk/>
            <pc:sldMk cId="3309558066" sldId="275"/>
            <ac:spMk id="21" creationId="{A9610A4E-4B0D-4270-8919-7CA0B4013C3B}"/>
          </ac:spMkLst>
        </pc:spChg>
        <pc:picChg chg="del">
          <ac:chgData name="Hu Bo" userId="S::e0679995@u.nus.edu::45e11b8c-c140-4c2d-949d-3b9c801424c3" providerId="AD" clId="Web-{63AD71F1-86E5-4001-8743-CA5F36569999}" dt="2022-02-23T06:52:38.663" v="24"/>
          <ac:picMkLst>
            <pc:docMk/>
            <pc:sldMk cId="3309558066" sldId="275"/>
            <ac:picMk id="6" creationId="{BDD06D60-C540-44B8-8D92-8D35181A434C}"/>
          </ac:picMkLst>
        </pc:picChg>
        <pc:picChg chg="del">
          <ac:chgData name="Hu Bo" userId="S::e0679995@u.nus.edu::45e11b8c-c140-4c2d-949d-3b9c801424c3" providerId="AD" clId="Web-{63AD71F1-86E5-4001-8743-CA5F36569999}" dt="2022-02-23T06:52:41.710" v="28"/>
          <ac:picMkLst>
            <pc:docMk/>
            <pc:sldMk cId="3309558066" sldId="275"/>
            <ac:picMk id="14" creationId="{5C2EDE80-CEA6-4FFE-97D8-BB887476AFA1}"/>
          </ac:picMkLst>
        </pc:picChg>
        <pc:picChg chg="del">
          <ac:chgData name="Hu Bo" userId="S::e0679995@u.nus.edu::45e11b8c-c140-4c2d-949d-3b9c801424c3" providerId="AD" clId="Web-{63AD71F1-86E5-4001-8743-CA5F36569999}" dt="2022-02-23T06:52:41.319" v="27"/>
          <ac:picMkLst>
            <pc:docMk/>
            <pc:sldMk cId="3309558066" sldId="275"/>
            <ac:picMk id="20" creationId="{FDD123E5-1BD8-48E9-9B8E-3727B9ED457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F3C2BB-3DB3-4FEC-8CC5-CE1637B4A34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</dgm:pt>
    <dgm:pt modelId="{7CF7B41E-5B3E-40B4-B4FE-6D109D4AC3E9}">
      <dgm:prSet phldrT="[文本]"/>
      <dgm:spPr/>
      <dgm:t>
        <a:bodyPr/>
        <a:lstStyle/>
        <a:p>
          <a:r>
            <a:rPr lang="en-US" altLang="zh-CN" dirty="0"/>
            <a:t>Teacher</a:t>
          </a:r>
          <a:r>
            <a:rPr lang="zh-CN" altLang="en-US" dirty="0"/>
            <a:t>获取</a:t>
          </a:r>
        </a:p>
      </dgm:t>
    </dgm:pt>
    <dgm:pt modelId="{7D4A74BD-6C81-42B4-8DA6-BBD123D2558B}" type="parTrans" cxnId="{4CB47AFB-34CC-4739-BD41-02AAC0357147}">
      <dgm:prSet/>
      <dgm:spPr/>
      <dgm:t>
        <a:bodyPr/>
        <a:lstStyle/>
        <a:p>
          <a:endParaRPr lang="zh-CN" altLang="en-US"/>
        </a:p>
      </dgm:t>
    </dgm:pt>
    <dgm:pt modelId="{B2EF0CF3-76B5-482B-860D-F4B0CC7E9EC9}" type="sibTrans" cxnId="{4CB47AFB-34CC-4739-BD41-02AAC0357147}">
      <dgm:prSet/>
      <dgm:spPr/>
      <dgm:t>
        <a:bodyPr/>
        <a:lstStyle/>
        <a:p>
          <a:endParaRPr lang="zh-CN" altLang="en-US"/>
        </a:p>
      </dgm:t>
    </dgm:pt>
    <dgm:pt modelId="{41755557-88A0-4FBE-A318-E101E107C92B}">
      <dgm:prSet phldrT="[文本]"/>
      <dgm:spPr/>
      <dgm:t>
        <a:bodyPr/>
        <a:lstStyle/>
        <a:p>
          <a:r>
            <a:rPr lang="en-US" altLang="zh-CN" dirty="0"/>
            <a:t>Student</a:t>
          </a:r>
          <a:r>
            <a:rPr lang="zh-CN" altLang="en-US" dirty="0"/>
            <a:t>知识蒸馏</a:t>
          </a:r>
        </a:p>
      </dgm:t>
    </dgm:pt>
    <dgm:pt modelId="{91D74EC9-7694-4690-8CEF-CC0D3CF0B53A}" type="parTrans" cxnId="{3F21B00C-C1D9-472A-98CA-2ECEDBC056A9}">
      <dgm:prSet/>
      <dgm:spPr/>
      <dgm:t>
        <a:bodyPr/>
        <a:lstStyle/>
        <a:p>
          <a:endParaRPr lang="zh-CN" altLang="en-US"/>
        </a:p>
      </dgm:t>
    </dgm:pt>
    <dgm:pt modelId="{D1140F8A-865A-4161-A11C-905A46B6D52F}" type="sibTrans" cxnId="{3F21B00C-C1D9-472A-98CA-2ECEDBC056A9}">
      <dgm:prSet/>
      <dgm:spPr/>
      <dgm:t>
        <a:bodyPr/>
        <a:lstStyle/>
        <a:p>
          <a:endParaRPr lang="zh-CN" altLang="en-US"/>
        </a:p>
      </dgm:t>
    </dgm:pt>
    <dgm:pt modelId="{DB931546-0925-4460-AC26-51429040C5BB}">
      <dgm:prSet custT="1"/>
      <dgm:spPr/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1.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实现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PSPNet101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：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Pyramid Scene Parsing Network </a:t>
          </a:r>
          <a:r>
            <a:rPr lang="en-US" altLang="zh-CN" sz="24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rPr>
            <a:t>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103F16-5821-49F0-AEFE-E63847E21774}" type="parTrans" cxnId="{0B0F74BE-B7A2-4849-A721-97469EB3FCFC}">
      <dgm:prSet/>
      <dgm:spPr/>
      <dgm:t>
        <a:bodyPr/>
        <a:lstStyle/>
        <a:p>
          <a:endParaRPr lang="zh-CN" altLang="en-US"/>
        </a:p>
      </dgm:t>
    </dgm:pt>
    <dgm:pt modelId="{E721E059-193C-4163-BC49-87DB50C20210}" type="sibTrans" cxnId="{0B0F74BE-B7A2-4849-A721-97469EB3FCFC}">
      <dgm:prSet/>
      <dgm:spPr/>
      <dgm:t>
        <a:bodyPr/>
        <a:lstStyle/>
        <a:p>
          <a:endParaRPr lang="zh-CN" altLang="en-US"/>
        </a:p>
      </dgm:t>
    </dgm:pt>
    <dgm:pt modelId="{4B283714-3747-402D-9D09-E7A8DFB1ABCA}">
      <dgm:prSet custT="1"/>
      <dgm:spPr/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2.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测试数据集 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Cityscape 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77.3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%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，原文献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78.4%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      </a:t>
          </a:r>
          <a:r>
            <a:rPr lang="en-US" altLang="zh-CN" sz="24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rPr>
            <a:t>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FC9969-610B-46E7-8BDA-F2D7C36B4C54}" type="parTrans" cxnId="{1810D4E1-EC2E-4B91-90CF-B9584E55A5FF}">
      <dgm:prSet/>
      <dgm:spPr/>
      <dgm:t>
        <a:bodyPr/>
        <a:lstStyle/>
        <a:p>
          <a:endParaRPr lang="zh-CN" altLang="en-US"/>
        </a:p>
      </dgm:t>
    </dgm:pt>
    <dgm:pt modelId="{0ED6FE17-1517-48E7-9D64-BD258000A371}" type="sibTrans" cxnId="{1810D4E1-EC2E-4B91-90CF-B9584E55A5FF}">
      <dgm:prSet/>
      <dgm:spPr/>
      <dgm:t>
        <a:bodyPr/>
        <a:lstStyle/>
        <a:p>
          <a:endParaRPr lang="zh-CN" altLang="en-US"/>
        </a:p>
      </dgm:t>
    </dgm:pt>
    <dgm:pt modelId="{D6E58722-94D8-4EED-AA35-C18D5695C488}">
      <dgm:prSet custT="1"/>
      <dgm:spPr/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2.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实现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PI 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和 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PA                                                             </a:t>
          </a:r>
          <a:r>
            <a:rPr lang="en-US" altLang="zh-CN" sz="20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rPr>
            <a:t></a:t>
          </a:r>
          <a:endParaRPr lang="zh-CN" altLang="en-US" sz="2000" dirty="0"/>
        </a:p>
      </dgm:t>
    </dgm:pt>
    <dgm:pt modelId="{BBB88BDD-9AAC-4C5E-8649-601CC99E0797}" type="parTrans" cxnId="{00C992C9-A053-4ABA-A718-44A47518745B}">
      <dgm:prSet/>
      <dgm:spPr/>
      <dgm:t>
        <a:bodyPr/>
        <a:lstStyle/>
        <a:p>
          <a:endParaRPr lang="zh-CN" altLang="en-US"/>
        </a:p>
      </dgm:t>
    </dgm:pt>
    <dgm:pt modelId="{C5861C37-471E-4312-979E-0A384E97BBD1}" type="sibTrans" cxnId="{00C992C9-A053-4ABA-A718-44A47518745B}">
      <dgm:prSet/>
      <dgm:spPr/>
      <dgm:t>
        <a:bodyPr/>
        <a:lstStyle/>
        <a:p>
          <a:endParaRPr lang="zh-CN" altLang="en-US"/>
        </a:p>
      </dgm:t>
    </dgm:pt>
    <dgm:pt modelId="{24D01025-C574-419F-89F3-F062F34251EA}">
      <dgm:prSet custT="1"/>
      <dgm:spPr/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3.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实现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HO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30242C-3454-4803-BD65-DA49B1BFB856}" type="parTrans" cxnId="{A6C7A5BC-D3C3-4C71-9D1E-0CE9A8E2F3F4}">
      <dgm:prSet/>
      <dgm:spPr/>
      <dgm:t>
        <a:bodyPr/>
        <a:lstStyle/>
        <a:p>
          <a:endParaRPr lang="zh-CN" altLang="en-US"/>
        </a:p>
      </dgm:t>
    </dgm:pt>
    <dgm:pt modelId="{52BC3954-950F-45F6-AA75-C291B058690D}" type="sibTrans" cxnId="{A6C7A5BC-D3C3-4C71-9D1E-0CE9A8E2F3F4}">
      <dgm:prSet/>
      <dgm:spPr/>
      <dgm:t>
        <a:bodyPr/>
        <a:lstStyle/>
        <a:p>
          <a:endParaRPr lang="zh-CN" altLang="en-US"/>
        </a:p>
      </dgm:t>
    </dgm:pt>
    <dgm:pt modelId="{6DB39F68-3BA5-4D9C-B5A0-E0BE9B5DE12C}">
      <dgm:prSet custT="1"/>
      <dgm:spPr/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1.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测试数据集 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Cityscape 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73.5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%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，原文献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72.67%+-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r>
            <a:rPr lang="en-US" altLang="zh-CN" sz="20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rPr>
            <a:t></a:t>
          </a:r>
          <a:endParaRPr lang="zh-CN" altLang="en-US" sz="2000" dirty="0"/>
        </a:p>
      </dgm:t>
    </dgm:pt>
    <dgm:pt modelId="{11C31A3B-6EE3-4D6B-ABEA-8F5AECCBC566}" type="parTrans" cxnId="{58B86AC0-74CB-4EA6-9627-E2734F883C7D}">
      <dgm:prSet/>
      <dgm:spPr/>
    </dgm:pt>
    <dgm:pt modelId="{0DC004E7-0872-4AE7-9612-A64230428745}" type="sibTrans" cxnId="{58B86AC0-74CB-4EA6-9627-E2734F883C7D}">
      <dgm:prSet/>
      <dgm:spPr/>
    </dgm:pt>
    <dgm:pt modelId="{1C19F625-8B4C-4EC4-907C-ED6517AF6893}" type="pres">
      <dgm:prSet presAssocID="{96F3C2BB-3DB3-4FEC-8CC5-CE1637B4A34B}" presName="linearFlow" presStyleCnt="0">
        <dgm:presLayoutVars>
          <dgm:dir/>
          <dgm:animLvl val="lvl"/>
          <dgm:resizeHandles val="exact"/>
        </dgm:presLayoutVars>
      </dgm:prSet>
      <dgm:spPr/>
    </dgm:pt>
    <dgm:pt modelId="{E96275BC-366D-4076-B70C-2578F2B75FD1}" type="pres">
      <dgm:prSet presAssocID="{7CF7B41E-5B3E-40B4-B4FE-6D109D4AC3E9}" presName="composite" presStyleCnt="0"/>
      <dgm:spPr/>
    </dgm:pt>
    <dgm:pt modelId="{50B5D0D7-48C7-43AC-8C50-846A09360804}" type="pres">
      <dgm:prSet presAssocID="{7CF7B41E-5B3E-40B4-B4FE-6D109D4AC3E9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BDB75918-BF69-43DF-91BA-C5BC8AF4DD2A}" type="pres">
      <dgm:prSet presAssocID="{7CF7B41E-5B3E-40B4-B4FE-6D109D4AC3E9}" presName="descendantText" presStyleLbl="alignAcc1" presStyleIdx="0" presStyleCnt="2" custScaleY="100000">
        <dgm:presLayoutVars>
          <dgm:bulletEnabled val="1"/>
        </dgm:presLayoutVars>
      </dgm:prSet>
      <dgm:spPr/>
    </dgm:pt>
    <dgm:pt modelId="{57D55711-CBFD-4DC9-8302-8B0B31DC7D37}" type="pres">
      <dgm:prSet presAssocID="{B2EF0CF3-76B5-482B-860D-F4B0CC7E9EC9}" presName="sp" presStyleCnt="0"/>
      <dgm:spPr/>
    </dgm:pt>
    <dgm:pt modelId="{D7A484AF-3246-4D8B-ADF4-2DFB87CF5BD4}" type="pres">
      <dgm:prSet presAssocID="{41755557-88A0-4FBE-A318-E101E107C92B}" presName="composite" presStyleCnt="0"/>
      <dgm:spPr/>
    </dgm:pt>
    <dgm:pt modelId="{3DC1E47A-F4CA-41A8-83BC-65EF2BD84E09}" type="pres">
      <dgm:prSet presAssocID="{41755557-88A0-4FBE-A318-E101E107C92B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7662EEA5-B1A5-4E0F-96DD-79E53C9C8141}" type="pres">
      <dgm:prSet presAssocID="{41755557-88A0-4FBE-A318-E101E107C92B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3F21B00C-C1D9-472A-98CA-2ECEDBC056A9}" srcId="{96F3C2BB-3DB3-4FEC-8CC5-CE1637B4A34B}" destId="{41755557-88A0-4FBE-A318-E101E107C92B}" srcOrd="1" destOrd="0" parTransId="{91D74EC9-7694-4690-8CEF-CC0D3CF0B53A}" sibTransId="{D1140F8A-865A-4161-A11C-905A46B6D52F}"/>
    <dgm:cxn modelId="{82B64526-CCA5-4517-8B59-4A5FC8471CAE}" type="presOf" srcId="{7CF7B41E-5B3E-40B4-B4FE-6D109D4AC3E9}" destId="{50B5D0D7-48C7-43AC-8C50-846A09360804}" srcOrd="0" destOrd="0" presId="urn:microsoft.com/office/officeart/2005/8/layout/chevron2"/>
    <dgm:cxn modelId="{5BC42C2D-F327-41CC-89FF-50C9015F2EF5}" type="presOf" srcId="{4B283714-3747-402D-9D09-E7A8DFB1ABCA}" destId="{BDB75918-BF69-43DF-91BA-C5BC8AF4DD2A}" srcOrd="0" destOrd="1" presId="urn:microsoft.com/office/officeart/2005/8/layout/chevron2"/>
    <dgm:cxn modelId="{038EA262-C6D3-4DE6-BC02-D717CBD3C40B}" type="presOf" srcId="{96F3C2BB-3DB3-4FEC-8CC5-CE1637B4A34B}" destId="{1C19F625-8B4C-4EC4-907C-ED6517AF6893}" srcOrd="0" destOrd="0" presId="urn:microsoft.com/office/officeart/2005/8/layout/chevron2"/>
    <dgm:cxn modelId="{01164C6E-4AA6-4AF5-9458-819E79A290F1}" type="presOf" srcId="{D6E58722-94D8-4EED-AA35-C18D5695C488}" destId="{7662EEA5-B1A5-4E0F-96DD-79E53C9C8141}" srcOrd="0" destOrd="1" presId="urn:microsoft.com/office/officeart/2005/8/layout/chevron2"/>
    <dgm:cxn modelId="{B4840676-6CB5-40BD-9C14-8349252EEE89}" type="presOf" srcId="{DB931546-0925-4460-AC26-51429040C5BB}" destId="{BDB75918-BF69-43DF-91BA-C5BC8AF4DD2A}" srcOrd="0" destOrd="0" presId="urn:microsoft.com/office/officeart/2005/8/layout/chevron2"/>
    <dgm:cxn modelId="{CF344D58-0C2B-4761-A314-78138B4C7856}" type="presOf" srcId="{24D01025-C574-419F-89F3-F062F34251EA}" destId="{7662EEA5-B1A5-4E0F-96DD-79E53C9C8141}" srcOrd="0" destOrd="2" presId="urn:microsoft.com/office/officeart/2005/8/layout/chevron2"/>
    <dgm:cxn modelId="{9DCC9584-6B85-480E-A1B6-3BC53C4D575C}" type="presOf" srcId="{6DB39F68-3BA5-4D9C-B5A0-E0BE9B5DE12C}" destId="{7662EEA5-B1A5-4E0F-96DD-79E53C9C8141}" srcOrd="0" destOrd="0" presId="urn:microsoft.com/office/officeart/2005/8/layout/chevron2"/>
    <dgm:cxn modelId="{A6C7A5BC-D3C3-4C71-9D1E-0CE9A8E2F3F4}" srcId="{41755557-88A0-4FBE-A318-E101E107C92B}" destId="{24D01025-C574-419F-89F3-F062F34251EA}" srcOrd="2" destOrd="0" parTransId="{F830242C-3454-4803-BD65-DA49B1BFB856}" sibTransId="{52BC3954-950F-45F6-AA75-C291B058690D}"/>
    <dgm:cxn modelId="{0B0F74BE-B7A2-4849-A721-97469EB3FCFC}" srcId="{7CF7B41E-5B3E-40B4-B4FE-6D109D4AC3E9}" destId="{DB931546-0925-4460-AC26-51429040C5BB}" srcOrd="0" destOrd="0" parTransId="{99103F16-5821-49F0-AEFE-E63847E21774}" sibTransId="{E721E059-193C-4163-BC49-87DB50C20210}"/>
    <dgm:cxn modelId="{58B86AC0-74CB-4EA6-9627-E2734F883C7D}" srcId="{41755557-88A0-4FBE-A318-E101E107C92B}" destId="{6DB39F68-3BA5-4D9C-B5A0-E0BE9B5DE12C}" srcOrd="0" destOrd="0" parTransId="{11C31A3B-6EE3-4D6B-ABEA-8F5AECCBC566}" sibTransId="{0DC004E7-0872-4AE7-9612-A64230428745}"/>
    <dgm:cxn modelId="{00C992C9-A053-4ABA-A718-44A47518745B}" srcId="{41755557-88A0-4FBE-A318-E101E107C92B}" destId="{D6E58722-94D8-4EED-AA35-C18D5695C488}" srcOrd="1" destOrd="0" parTransId="{BBB88BDD-9AAC-4C5E-8649-601CC99E0797}" sibTransId="{C5861C37-471E-4312-979E-0A384E97BBD1}"/>
    <dgm:cxn modelId="{2F788ACD-61D3-45B9-9891-11F0F0C6E7FA}" type="presOf" srcId="{41755557-88A0-4FBE-A318-E101E107C92B}" destId="{3DC1E47A-F4CA-41A8-83BC-65EF2BD84E09}" srcOrd="0" destOrd="0" presId="urn:microsoft.com/office/officeart/2005/8/layout/chevron2"/>
    <dgm:cxn modelId="{1810D4E1-EC2E-4B91-90CF-B9584E55A5FF}" srcId="{7CF7B41E-5B3E-40B4-B4FE-6D109D4AC3E9}" destId="{4B283714-3747-402D-9D09-E7A8DFB1ABCA}" srcOrd="1" destOrd="0" parTransId="{0DFC9969-610B-46E7-8BDA-F2D7C36B4C54}" sibTransId="{0ED6FE17-1517-48E7-9D64-BD258000A371}"/>
    <dgm:cxn modelId="{4CB47AFB-34CC-4739-BD41-02AAC0357147}" srcId="{96F3C2BB-3DB3-4FEC-8CC5-CE1637B4A34B}" destId="{7CF7B41E-5B3E-40B4-B4FE-6D109D4AC3E9}" srcOrd="0" destOrd="0" parTransId="{7D4A74BD-6C81-42B4-8DA6-BBD123D2558B}" sibTransId="{B2EF0CF3-76B5-482B-860D-F4B0CC7E9EC9}"/>
    <dgm:cxn modelId="{B26BF842-E342-42E0-A5B6-DCDF4F5267E5}" type="presParOf" srcId="{1C19F625-8B4C-4EC4-907C-ED6517AF6893}" destId="{E96275BC-366D-4076-B70C-2578F2B75FD1}" srcOrd="0" destOrd="0" presId="urn:microsoft.com/office/officeart/2005/8/layout/chevron2"/>
    <dgm:cxn modelId="{E0636DDB-DC32-4A59-9739-5B83A4CE6ECC}" type="presParOf" srcId="{E96275BC-366D-4076-B70C-2578F2B75FD1}" destId="{50B5D0D7-48C7-43AC-8C50-846A09360804}" srcOrd="0" destOrd="0" presId="urn:microsoft.com/office/officeart/2005/8/layout/chevron2"/>
    <dgm:cxn modelId="{A495FF11-688E-4B6E-9258-60C304BDACAC}" type="presParOf" srcId="{E96275BC-366D-4076-B70C-2578F2B75FD1}" destId="{BDB75918-BF69-43DF-91BA-C5BC8AF4DD2A}" srcOrd="1" destOrd="0" presId="urn:microsoft.com/office/officeart/2005/8/layout/chevron2"/>
    <dgm:cxn modelId="{66BF9582-282A-496F-89BC-F7F99274CD61}" type="presParOf" srcId="{1C19F625-8B4C-4EC4-907C-ED6517AF6893}" destId="{57D55711-CBFD-4DC9-8302-8B0B31DC7D37}" srcOrd="1" destOrd="0" presId="urn:microsoft.com/office/officeart/2005/8/layout/chevron2"/>
    <dgm:cxn modelId="{39720E94-97E5-4816-BF9B-CB3058CAA191}" type="presParOf" srcId="{1C19F625-8B4C-4EC4-907C-ED6517AF6893}" destId="{D7A484AF-3246-4D8B-ADF4-2DFB87CF5BD4}" srcOrd="2" destOrd="0" presId="urn:microsoft.com/office/officeart/2005/8/layout/chevron2"/>
    <dgm:cxn modelId="{EF87A489-9128-405A-9538-8E723C0BE955}" type="presParOf" srcId="{D7A484AF-3246-4D8B-ADF4-2DFB87CF5BD4}" destId="{3DC1E47A-F4CA-41A8-83BC-65EF2BD84E09}" srcOrd="0" destOrd="0" presId="urn:microsoft.com/office/officeart/2005/8/layout/chevron2"/>
    <dgm:cxn modelId="{3D0FA36A-10C2-421B-8BEC-78FEA30C1356}" type="presParOf" srcId="{D7A484AF-3246-4D8B-ADF4-2DFB87CF5BD4}" destId="{7662EEA5-B1A5-4E0F-96DD-79E53C9C814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5D0D7-48C7-43AC-8C50-846A09360804}">
      <dsp:nvSpPr>
        <dsp:cNvPr id="0" name=""/>
        <dsp:cNvSpPr/>
      </dsp:nvSpPr>
      <dsp:spPr>
        <a:xfrm rot="5400000">
          <a:off x="-314499" y="318563"/>
          <a:ext cx="2096665" cy="14676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Teacher</a:t>
          </a:r>
          <a:r>
            <a:rPr lang="zh-CN" altLang="en-US" sz="1900" kern="1200" dirty="0"/>
            <a:t>获取</a:t>
          </a:r>
        </a:p>
      </dsp:txBody>
      <dsp:txXfrm rot="-5400000">
        <a:off x="2" y="737896"/>
        <a:ext cx="1467665" cy="629000"/>
      </dsp:txXfrm>
    </dsp:sp>
    <dsp:sp modelId="{BDB75918-BF69-43DF-91BA-C5BC8AF4DD2A}">
      <dsp:nvSpPr>
        <dsp:cNvPr id="0" name=""/>
        <dsp:cNvSpPr/>
      </dsp:nvSpPr>
      <dsp:spPr>
        <a:xfrm rot="5400000">
          <a:off x="4366912" y="-2895183"/>
          <a:ext cx="1362832" cy="71613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1.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实现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PSPNet101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：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Pyramid Scene Parsing Network </a:t>
          </a:r>
          <a:r>
            <a:rPr lang="en-US" altLang="zh-CN" sz="2400" kern="12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rPr>
            <a:t>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2.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测试数据集 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Cityscape 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zh-CN" sz="2000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77.3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%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，原文献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78.4%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     </a:t>
          </a:r>
          <a:r>
            <a:rPr lang="en-US" altLang="zh-CN" sz="2400" kern="12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rPr>
            <a:t>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467665" y="70592"/>
        <a:ext cx="7094798" cy="1229776"/>
      </dsp:txXfrm>
    </dsp:sp>
    <dsp:sp modelId="{3DC1E47A-F4CA-41A8-83BC-65EF2BD84E09}">
      <dsp:nvSpPr>
        <dsp:cNvPr id="0" name=""/>
        <dsp:cNvSpPr/>
      </dsp:nvSpPr>
      <dsp:spPr>
        <a:xfrm rot="5400000">
          <a:off x="-314499" y="2128313"/>
          <a:ext cx="2096665" cy="14676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Student</a:t>
          </a:r>
          <a:r>
            <a:rPr lang="zh-CN" altLang="en-US" sz="1900" kern="1200" dirty="0"/>
            <a:t>知识蒸馏</a:t>
          </a:r>
        </a:p>
      </dsp:txBody>
      <dsp:txXfrm rot="-5400000">
        <a:off x="2" y="2547646"/>
        <a:ext cx="1467665" cy="629000"/>
      </dsp:txXfrm>
    </dsp:sp>
    <dsp:sp modelId="{7662EEA5-B1A5-4E0F-96DD-79E53C9C8141}">
      <dsp:nvSpPr>
        <dsp:cNvPr id="0" name=""/>
        <dsp:cNvSpPr/>
      </dsp:nvSpPr>
      <dsp:spPr>
        <a:xfrm rot="5400000">
          <a:off x="4366912" y="-1085432"/>
          <a:ext cx="1362832" cy="71613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1.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测试数据集 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Cityscape 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zh-CN" sz="2000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73.5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%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，原文献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72.67%+-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r>
            <a:rPr lang="en-US" altLang="zh-CN" sz="2000" kern="12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rPr>
            <a:t>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2.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实现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PI 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和 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PA                                                             </a:t>
          </a:r>
          <a:r>
            <a:rPr lang="en-US" altLang="zh-CN" sz="2000" kern="12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rPr>
            <a:t>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3.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实现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467665" y="1880343"/>
        <a:ext cx="7094798" cy="1229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6027C-B116-4D58-B28E-AF52C69253DE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AA0B7-D1EF-41EA-B838-397312E7A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036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0032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sz="1800" kern="100" dirty="0">
              <a:latin typeface="Times New Roman"/>
              <a:ea typeface="等线"/>
              <a:cs typeface="Times New Roma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AA0B7-D1EF-41EA-B838-397312E7A51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420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AA0B7-D1EF-41EA-B838-397312E7A51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663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AA0B7-D1EF-41EA-B838-397312E7A51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376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sz="1800" kern="100">
              <a:latin typeface="Times New Roman"/>
              <a:ea typeface="等线"/>
              <a:cs typeface="Times New Roma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AA0B7-D1EF-41EA-B838-397312E7A51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718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sz="1800" kern="100">
              <a:latin typeface="Times New Roman"/>
              <a:ea typeface="等线"/>
              <a:cs typeface="Times New Roma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AA0B7-D1EF-41EA-B838-397312E7A51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533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04BB4-AC54-41E1-9A07-763C7E3C3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B89DA9-280A-46D5-B5B5-0683E06BD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078A99-AF35-4B06-B431-55628C822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DFBE-3436-4D9E-B946-C8A512588EB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BFBFE6-B451-4C41-8AB2-D9227AB2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97EB16-2D6A-4214-8A88-98FF9994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A31C-D6F4-4F9B-8852-5E8F5C7E9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49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33641-1A96-43A3-BD63-6CC7B124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91A8E6-3F7B-4F22-8435-F0C35081A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D923F8-BB8C-44CB-84F0-F4DDBE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DFBE-3436-4D9E-B946-C8A512588EB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09BD54-71D0-41AC-A6EB-248F63E8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6AA800-E0C4-4F2B-ABC3-22F931EE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A31C-D6F4-4F9B-8852-5E8F5C7E9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96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12BBA2-4C65-4A74-B044-CF6D8C1E2D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730A5E-1B8A-4B6E-975F-D106C9AF4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0B523D-D7C0-41DC-BFC3-3D4A6D53C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DFBE-3436-4D9E-B946-C8A512588EB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14237F-B330-4E01-9473-B5311BB2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77F1A-7B22-4993-8AA6-9FE79D1E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A31C-D6F4-4F9B-8852-5E8F5C7E9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673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600" lvl="0" indent="-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161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DFBE-3436-4D9E-B946-C8A512588EB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A31C-D6F4-4F9B-8852-5E8F5C7E9A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DFBE-3436-4D9E-B946-C8A512588EB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A31C-D6F4-4F9B-8852-5E8F5C7E9A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DFBE-3436-4D9E-B946-C8A512588EB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A31C-D6F4-4F9B-8852-5E8F5C7E9A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DFBE-3436-4D9E-B946-C8A512588EB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A31C-D6F4-4F9B-8852-5E8F5C7E9A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DFBE-3436-4D9E-B946-C8A512588EB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A31C-D6F4-4F9B-8852-5E8F5C7E9A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DFBE-3436-4D9E-B946-C8A512588EB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A31C-D6F4-4F9B-8852-5E8F5C7E9A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DFBE-3436-4D9E-B946-C8A512588EB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A31C-D6F4-4F9B-8852-5E8F5C7E9A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1C3D5-063C-4B6C-BF69-7E66935B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C9203-85AC-49FD-BDE6-CEAA0B4C0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BB5278-6CCF-47CE-9062-E801F49D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DFBE-3436-4D9E-B946-C8A512588EB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562CC5-679B-4BD6-B623-5BDC4D80F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609C7-4032-4E9D-B435-2C9EDBF8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A31C-D6F4-4F9B-8852-5E8F5C7E9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904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DFBE-3436-4D9E-B946-C8A512588EB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A31C-D6F4-4F9B-8852-5E8F5C7E9A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DFBE-3436-4D9E-B946-C8A512588EB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A31C-D6F4-4F9B-8852-5E8F5C7E9A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DFBE-3436-4D9E-B946-C8A512588EB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A31C-D6F4-4F9B-8852-5E8F5C7E9A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DFBE-3436-4D9E-B946-C8A512588EB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A31C-D6F4-4F9B-8852-5E8F5C7E9A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600" lvl="0" indent="-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9133-6513-4005-9B82-97F5BD4E0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F97C3-97B1-4B82-8D4A-9AE913221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7EF56-ECF5-450A-A631-CC1846BB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B76A-A143-42D6-A046-B383D2348431}" type="datetimeFigureOut">
              <a:rPr lang="en-SG" smtClean="0"/>
              <a:t>25/3/2022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AD434-1321-4050-A9AC-4D58EEB80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DF0F9-6CD7-4F24-B67C-4BFABDC69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23DE-0BAF-4E6E-A947-BBCE4E9D65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67905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6026-D099-42E9-A613-F4DD89BEC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8D11A-EDB3-428C-A78D-1D3CB58D9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81B83-02AC-4737-98AF-A32989D73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B76A-A143-42D6-A046-B383D2348431}" type="datetimeFigureOut">
              <a:rPr lang="en-SG" smtClean="0"/>
              <a:t>25/3/2022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7E76E-769F-43F8-9B93-BEE82705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AB89F-F588-4584-AD66-5F38E403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23DE-0BAF-4E6E-A947-BBCE4E9D65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20443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A6E7-C6ED-491B-81BD-58FB2E0D1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6E24B-71B5-4A27-994A-836794D96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F856E-3A3E-4D22-AEE8-3F4C3990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B76A-A143-42D6-A046-B383D2348431}" type="datetimeFigureOut">
              <a:rPr lang="en-SG" smtClean="0"/>
              <a:t>25/3/2022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A66EE-6478-4879-A5B7-3141E4ED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81548-7D84-4B09-B130-EFFEC140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23DE-0BAF-4E6E-A947-BBCE4E9D65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20326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B1D0D-36CC-457F-8EFA-58D1A2D1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98349-6232-4E44-BC83-2CAC2F107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677B3-F6CC-47EC-8DF2-195C2592B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702EE-952A-4E41-93FC-D2E1CC2F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B76A-A143-42D6-A046-B383D2348431}" type="datetimeFigureOut">
              <a:rPr lang="en-SG" smtClean="0"/>
              <a:t>25/3/2022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FFDA0-10F6-4649-8EB9-F51171F4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139A2-1C7A-4AC8-97D3-AD330464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23DE-0BAF-4E6E-A947-BBCE4E9D65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71951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0758-589B-4870-9934-BEF1D31E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1E011-80D6-4FA4-AA6E-1437627D2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CA277-C06A-45EF-9F54-6FFE027E9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E83384-F2C6-4C2D-A7EE-B547BFE60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953B5-2365-46E8-B8B7-9C3449278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921847-4803-43E3-B282-01606DFCC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B76A-A143-42D6-A046-B383D2348431}" type="datetimeFigureOut">
              <a:rPr lang="en-SG" smtClean="0"/>
              <a:t>25/3/2022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CC0612-34DA-495E-9965-EAE69143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A308F2-E947-49DC-BE58-8E3C35687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23DE-0BAF-4E6E-A947-BBCE4E9D65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323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05831-2199-4E42-AD45-98BB220B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22F293-D70A-4A1B-AFB9-CE411E807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18EC42-DCA0-4E73-B26B-792C613B3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DFBE-3436-4D9E-B946-C8A512588EB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EF3047-7C3C-4509-A742-767A3BE55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962D7C-9285-4E94-BE6B-EADDF9FF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A31C-D6F4-4F9B-8852-5E8F5C7E9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423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A121-7150-4278-A398-24617E8E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96723C-23A5-4E08-A5C7-B9102CD9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B76A-A143-42D6-A046-B383D2348431}" type="datetimeFigureOut">
              <a:rPr lang="en-SG" smtClean="0"/>
              <a:t>25/3/2022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CBCFB-FFF8-4F17-87EB-A8BB55BC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6B851-7759-417B-9D1B-5E20B0B8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23DE-0BAF-4E6E-A947-BBCE4E9D65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73501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40E9E-71B4-44C9-925E-11A236CB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B76A-A143-42D6-A046-B383D2348431}" type="datetimeFigureOut">
              <a:rPr lang="en-SG" smtClean="0"/>
              <a:t>25/3/2022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F76557-60CD-49E0-8BE5-9C24D27F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8BB18-6A2F-4FB0-B270-979D7338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23DE-0BAF-4E6E-A947-BBCE4E9D65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34757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4C44-D4AC-4ADC-9D24-17C8ACD1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63032-5F4A-4674-95E9-1DDB17AF5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78F6B-F774-435A-9F10-ACF96AB52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A8794-D998-407B-82F4-7C92595A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B76A-A143-42D6-A046-B383D2348431}" type="datetimeFigureOut">
              <a:rPr lang="en-SG" smtClean="0"/>
              <a:t>25/3/2022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B2E18-B02E-4C01-A10F-F24359E7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392CF-E772-4F6C-9536-7603D5DB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23DE-0BAF-4E6E-A947-BBCE4E9D65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43206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0157-3DA2-417B-B0F5-6A74FB88D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E7B64-9E22-4130-AAA1-76B3887C9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90A60-1BDA-4C5F-817F-9897D97A9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2B712-CE35-4AB4-B31E-53B47011C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B76A-A143-42D6-A046-B383D2348431}" type="datetimeFigureOut">
              <a:rPr lang="en-SG" smtClean="0"/>
              <a:t>25/3/2022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94366-C398-4C8B-BB3E-71C4936C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82214-DD56-413D-9F13-B72D6796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23DE-0BAF-4E6E-A947-BBCE4E9D65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92334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60F3B-A783-4AA5-B625-551A738E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CF93B-045B-4B57-908F-60EE2AD95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CD37E-D4E6-48A4-9F9B-3EDC8D6E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B76A-A143-42D6-A046-B383D2348431}" type="datetimeFigureOut">
              <a:rPr lang="en-SG" smtClean="0"/>
              <a:t>25/3/2022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F442-16A1-413B-8825-8980443B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A154E-9503-4552-823B-5CC94C9E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23DE-0BAF-4E6E-A947-BBCE4E9D65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83991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397DD2-CC2A-4F25-B566-FCEECF4D5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78E52-E63A-4A59-81A1-797F64D13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5700A-93C1-4E91-9019-A9EB570B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B76A-A143-42D6-A046-B383D2348431}" type="datetimeFigureOut">
              <a:rPr lang="en-SG" smtClean="0"/>
              <a:t>25/3/2022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9B6C-1ED7-4E26-8946-B5FBF13A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3B19D-B9AA-457C-9BA9-27F8E8A2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23DE-0BAF-4E6E-A947-BBCE4E9D65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70898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3332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C5AF6-9DF1-4E65-B6E7-F5FB6890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DB5CBB-D3A9-44B5-B0E5-AC770A5BD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59BB9D-FBC7-4F8C-AE52-F680ACCE0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2502B6-B84C-4784-9845-25588670E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DFBE-3436-4D9E-B946-C8A512588EB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888F17-7CBF-4622-AF14-F2248F19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CAE64C-A1D8-48F8-AF48-EB7503A1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A31C-D6F4-4F9B-8852-5E8F5C7E9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29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7989B-3CAA-4033-AC27-E6CB16B1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0A86FB-0BC5-4E72-9C83-DF10925E2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022B6D-38B6-4578-AE83-17B23C9E1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417E30-347B-4427-BFAE-540347F79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CFB5B6-B1EB-4939-ADC7-1F1AD90AE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F26AB7-A433-41E3-ADC4-86C9D63E3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DFBE-3436-4D9E-B946-C8A512588EB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3417A6-5568-4CD6-A2F0-33DF1345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2545CD-89B5-444D-98A0-C80108B5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A31C-D6F4-4F9B-8852-5E8F5C7E9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9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45D05-1AEC-4A93-A478-C151DD25C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805BEF-12E8-474F-AC90-7A0F2138E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DFBE-3436-4D9E-B946-C8A512588EB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5F809E-597B-4629-B107-2BBD2BDD5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6B1C1A-E5DE-4F31-A625-BD8977D6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A31C-D6F4-4F9B-8852-5E8F5C7E9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76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1FC2EA-ACF9-4B4A-B0F9-C842A3C3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DFBE-3436-4D9E-B946-C8A512588EB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075A11-D5DB-452F-9B01-4DB7BB84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F42802-E342-40A8-85C4-20EAE3A1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A31C-D6F4-4F9B-8852-5E8F5C7E9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03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39165-2325-45F2-A684-C43FFD517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EE1140-D031-4046-8B83-DA10A2AD3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8C8090-8F24-45C6-8403-40DF4E97B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ED44C6-8555-4337-9139-6D5A5D47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DFBE-3436-4D9E-B946-C8A512588EB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EA52EB-F5BF-47E1-9772-A30131A1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10C909-2E78-4FC7-89FB-3D600C3F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A31C-D6F4-4F9B-8852-5E8F5C7E9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56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1B1AE-F367-4608-9EC5-D175CA9C5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F71FE1-151C-4146-B7B4-14529BE71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3FAEAD-F04A-426E-A21B-3C3C35CE3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8577E0-3136-4669-9095-DD315BF4C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DFBE-3436-4D9E-B946-C8A512588EB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527542-F5AB-4AFA-81FF-3FA3E16F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6E6903-5791-4895-B87E-DD1FE072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A31C-D6F4-4F9B-8852-5E8F5C7E9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67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E54024-75AC-4A15-9D05-AB35EE83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2FC631-BEBB-40D2-86BF-31FE7305A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E0D172-CEFC-46F4-8984-0CBFC563C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1DFBE-3436-4D9E-B946-C8A512588EB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5EC205-5ABA-4A88-9418-F95B37D1D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86931-1378-47F3-B9B0-22CC18DDD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A31C-D6F4-4F9B-8852-5E8F5C7E9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08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1DFBE-3436-4D9E-B946-C8A512588EB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A31C-D6F4-4F9B-8852-5E8F5C7E9A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C89A8-3CBB-4F60-82F1-9282108A8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DFB8D-171B-4CD3-ABF8-42FC56549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7D74F-61C2-458D-942D-E73707B8A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3B76A-A143-42D6-A046-B383D2348431}" type="datetimeFigureOut">
              <a:rPr lang="en-SG" smtClean="0"/>
              <a:t>25/3/2022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B3BC9-9858-4871-98A6-E442AB9B5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BD82D-7171-4525-A9BC-957C6C59C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C23DE-0BAF-4E6E-A947-BBCE4E9D65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419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2585" y="447648"/>
            <a:ext cx="5321071" cy="1592403"/>
          </a:xfrm>
        </p:spPr>
        <p:txBody>
          <a:bodyPr/>
          <a:lstStyle/>
          <a:p>
            <a:r>
              <a:rPr lang="en-US" altLang="zh-CN" dirty="0">
                <a:ea typeface="Open Sans"/>
                <a:cs typeface="Open Sans"/>
              </a:rPr>
              <a:t>EE5001</a:t>
            </a:r>
            <a:endParaRPr lang="en-GB" dirty="0">
              <a:ea typeface="Open Sans"/>
              <a:cs typeface="Open San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32859" y="2808890"/>
            <a:ext cx="6330293" cy="156653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Effective knowledge distillation for Semantic Segmentation</a:t>
            </a:r>
            <a:endParaRPr lang="en-SG" dirty="0"/>
          </a:p>
        </p:txBody>
      </p:sp>
      <p:pic>
        <p:nvPicPr>
          <p:cNvPr id="6" name="Picture 6" descr="White bulbs with a yellow one standing out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02" t="-1051" r="11864" b="16912"/>
          <a:stretch/>
        </p:blipFill>
        <p:spPr bwMode="auto">
          <a:xfrm>
            <a:off x="6426518" y="-84552"/>
            <a:ext cx="5765482" cy="694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FD1DB4-2527-47E7-A1C3-2016909BB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220410"/>
              </p:ext>
            </p:extLst>
          </p:nvPr>
        </p:nvGraphicFramePr>
        <p:xfrm>
          <a:off x="469900" y="5309350"/>
          <a:ext cx="5083756" cy="304800"/>
        </p:xfrm>
        <a:graphic>
          <a:graphicData uri="http://schemas.openxmlformats.org/drawingml/2006/table">
            <a:tbl>
              <a:tblPr/>
              <a:tblGrid>
                <a:gridCol w="1544593">
                  <a:extLst>
                    <a:ext uri="{9D8B030D-6E8A-4147-A177-3AD203B41FA5}">
                      <a16:colId xmlns:a16="http://schemas.microsoft.com/office/drawing/2014/main" val="560345527"/>
                    </a:ext>
                  </a:extLst>
                </a:gridCol>
                <a:gridCol w="1338648">
                  <a:extLst>
                    <a:ext uri="{9D8B030D-6E8A-4147-A177-3AD203B41FA5}">
                      <a16:colId xmlns:a16="http://schemas.microsoft.com/office/drawing/2014/main" val="361151296"/>
                    </a:ext>
                  </a:extLst>
                </a:gridCol>
                <a:gridCol w="2200515">
                  <a:extLst>
                    <a:ext uri="{9D8B030D-6E8A-4147-A177-3AD203B41FA5}">
                      <a16:colId xmlns:a16="http://schemas.microsoft.com/office/drawing/2014/main" val="2406854958"/>
                    </a:ext>
                  </a:extLst>
                </a:gridCol>
              </a:tblGrid>
              <a:tr h="198119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400" b="0" i="0" kern="1200" noProof="0">
                          <a:solidFill>
                            <a:srgbClr val="FFFF99"/>
                          </a:solidFill>
                          <a:effectLst/>
                          <a:latin typeface="Verdana"/>
                          <a:ea typeface="Verdana"/>
                          <a:cs typeface="+mn-cs"/>
                        </a:rPr>
                        <a:t>Yao Yuan</a:t>
                      </a:r>
                      <a:endParaRPr lang="zh-CN" altLang="en-US" sz="1400" b="0" i="0" kern="1200">
                        <a:solidFill>
                          <a:srgbClr val="FFFF99"/>
                        </a:solidFill>
                        <a:effectLst/>
                        <a:latin typeface="Verdana"/>
                        <a:cs typeface="+mn-cs"/>
                      </a:endParaRPr>
                    </a:p>
                  </a:txBody>
                  <a:tcPr>
                    <a:lnL w="7620">
                      <a:solidFill>
                        <a:srgbClr val="000000"/>
                      </a:solidFill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>
                      <a:solidFill>
                        <a:srgbClr val="000000"/>
                      </a:solidFill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altLang="zh-CN" sz="1400" b="0" i="0" kern="1200" noProof="0">
                          <a:solidFill>
                            <a:srgbClr val="FFFF99"/>
                          </a:solidFill>
                          <a:effectLst/>
                          <a:latin typeface="Verdana"/>
                          <a:ea typeface="Verdana"/>
                          <a:cs typeface="+mn-cs"/>
                        </a:rPr>
                        <a:t>A0232893X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>
                      <a:solidFill>
                        <a:srgbClr val="000000"/>
                      </a:solidFill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l" defTabSz="914400">
                        <a:buNone/>
                      </a:pPr>
                      <a:r>
                        <a:rPr lang="en-US" sz="1400" b="0" i="0" kern="1200" noProof="0" dirty="0">
                          <a:solidFill>
                            <a:srgbClr val="FFFF99"/>
                          </a:solidFill>
                          <a:effectLst/>
                          <a:latin typeface="Verdana"/>
                          <a:ea typeface="Verdana"/>
                          <a:cs typeface="+mn-cs"/>
                        </a:rPr>
                        <a:t>e0724692@u.nus.edu</a:t>
                      </a:r>
                      <a:endParaRPr lang="zh-CN" altLang="en-US" sz="1400" b="0" i="0" kern="1200" dirty="0">
                        <a:solidFill>
                          <a:srgbClr val="FFFF99"/>
                        </a:solidFill>
                        <a:effectLst/>
                        <a:latin typeface="Verdana"/>
                        <a:cs typeface="+mn-cs"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>
                      <a:solidFill>
                        <a:srgbClr val="000000"/>
                      </a:solidFill>
                    </a:lnR>
                    <a:lnT w="7620">
                      <a:solidFill>
                        <a:srgbClr val="000000"/>
                      </a:solidFill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179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10450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5C0E2-C9E5-44A4-A179-4F325D8D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131" y="270367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800" b="1" dirty="0">
                <a:latin typeface="Calibri" panose="020F0502020204030204" pitchFamily="34" charset="0"/>
                <a:ea typeface="等线 Light"/>
                <a:cs typeface="Calibri" panose="020F0502020204030204" pitchFamily="34" charset="0"/>
              </a:rPr>
              <a:t>Thank you</a:t>
            </a:r>
            <a:r>
              <a:rPr lang="zh-CN" altLang="en-US" sz="4800" b="1" dirty="0">
                <a:latin typeface="Calibri" panose="020F0502020204030204" pitchFamily="34" charset="0"/>
                <a:ea typeface="等线 Light"/>
                <a:cs typeface="Calibri" panose="020F0502020204030204" pitchFamily="34" charset="0"/>
              </a:rPr>
              <a:t>！</a:t>
            </a:r>
            <a:br>
              <a:rPr lang="en-US" altLang="zh-CN" sz="4800" b="1" dirty="0">
                <a:latin typeface="Calibri" panose="020F0502020204030204" pitchFamily="34" charset="0"/>
                <a:ea typeface="等线 Light"/>
                <a:cs typeface="Calibri" panose="020F0502020204030204" pitchFamily="34" charset="0"/>
              </a:rPr>
            </a:br>
            <a:r>
              <a:rPr lang="en-US" altLang="zh-CN" sz="4800" b="1" dirty="0">
                <a:latin typeface="Calibri" panose="020F0502020204030204" pitchFamily="34" charset="0"/>
                <a:ea typeface="等线 Light"/>
                <a:cs typeface="Calibri" panose="020F0502020204030204" pitchFamily="34" charset="0"/>
              </a:rPr>
              <a:t>Q&amp;A</a:t>
            </a:r>
            <a:endParaRPr lang="zh-CN" alt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60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627357" y="6465823"/>
            <a:ext cx="7810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5">
                <a:latin typeface="Verdana"/>
                <a:cs typeface="Verdana"/>
              </a:rPr>
              <a:t>2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2251" y="428397"/>
            <a:ext cx="7731759" cy="719428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zh-CN" altLang="en-US" dirty="0">
                <a:solidFill>
                  <a:srgbClr val="565656"/>
                </a:solidFill>
              </a:rPr>
              <a:t>目录</a:t>
            </a:r>
            <a:endParaRPr dirty="0">
              <a:solidFill>
                <a:srgbClr val="565656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7719" y="1871149"/>
            <a:ext cx="5932437" cy="3500317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430530" indent="-342900">
              <a:lnSpc>
                <a:spcPct val="100000"/>
              </a:lnSpc>
              <a:spcBef>
                <a:spcPts val="95"/>
              </a:spcBef>
              <a:buFont typeface="+mj-lt"/>
              <a:buAutoNum type="arabicPeriod"/>
            </a:pPr>
            <a:r>
              <a:rPr lang="zh-CN" altLang="en-US" sz="2000" b="1" spc="-105" dirty="0">
                <a:latin typeface="微软雅黑" panose="020B0503020204020204" pitchFamily="34" charset="-122"/>
                <a:ea typeface="微软雅黑" panose="020B0503020204020204" pitchFamily="34" charset="-122"/>
                <a:cs typeface="Calibri Light"/>
              </a:rPr>
              <a:t>文献简介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Calibri Light"/>
            </a:endParaRPr>
          </a:p>
          <a:p>
            <a:pPr marL="887730" lvl="1" indent="-342900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en-US" altLang="zh-CN" sz="2000" dirty="0"/>
              <a:t>Structured Knowledge Distillation for Semantic Segmentation </a:t>
            </a:r>
            <a:r>
              <a:rPr lang="zh-CN" altLang="en-US" sz="2000" dirty="0"/>
              <a:t>（</a:t>
            </a:r>
            <a:r>
              <a:rPr lang="en-US" altLang="zh-CN" sz="2000" dirty="0"/>
              <a:t>2019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887730" lvl="1" indent="-342900"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en-US" sz="2000" spc="-25" dirty="0">
              <a:latin typeface="Calibri"/>
              <a:ea typeface="Verdana" panose="020B0604030504040204" pitchFamily="34" charset="0"/>
              <a:cs typeface="Calibri Light"/>
            </a:endParaRPr>
          </a:p>
          <a:p>
            <a:pPr marL="887730" lvl="1" indent="-342900"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en-US" sz="2000" spc="-25" dirty="0">
              <a:latin typeface="Calibri"/>
              <a:ea typeface="Verdana" panose="020B0604030504040204" pitchFamily="34" charset="0"/>
              <a:cs typeface="Calibri Light"/>
            </a:endParaRPr>
          </a:p>
          <a:p>
            <a:pPr marL="430530" indent="-342900">
              <a:lnSpc>
                <a:spcPct val="100000"/>
              </a:lnSpc>
              <a:spcBef>
                <a:spcPts val="95"/>
              </a:spcBef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 Light"/>
              </a:rPr>
              <a:t>课题进度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Calibri Light"/>
            </a:endParaRPr>
          </a:p>
          <a:p>
            <a:pPr marL="430530" indent="-342900">
              <a:spcBef>
                <a:spcPts val="95"/>
              </a:spcBef>
              <a:buAutoNum type="arabicPeriod"/>
              <a:tabLst>
                <a:tab pos="299085" algn="l"/>
                <a:tab pos="299720" algn="l"/>
              </a:tabLst>
            </a:pPr>
            <a:endParaRPr lang="en-US" sz="2000" b="1" spc="-105" dirty="0">
              <a:latin typeface="Calibri"/>
              <a:ea typeface="Verdana"/>
              <a:cs typeface="Calibri Light"/>
            </a:endParaRPr>
          </a:p>
          <a:p>
            <a:pPr marL="430530" indent="-342900">
              <a:spcBef>
                <a:spcPts val="95"/>
              </a:spcBef>
              <a:buAutoNum type="arabicPeriod"/>
              <a:tabLst>
                <a:tab pos="299085" algn="l"/>
                <a:tab pos="299720" algn="l"/>
              </a:tabLst>
            </a:pPr>
            <a:endParaRPr lang="en-US" sz="2000" b="1" spc="-105" dirty="0">
              <a:latin typeface="Calibri"/>
              <a:ea typeface="Verdana"/>
              <a:cs typeface="Calibri Light"/>
            </a:endParaRPr>
          </a:p>
          <a:p>
            <a:pPr marL="430530" indent="-342900">
              <a:lnSpc>
                <a:spcPct val="100000"/>
              </a:lnSpc>
              <a:spcBef>
                <a:spcPts val="95"/>
              </a:spcBef>
              <a:buFont typeface="+mj-lt"/>
              <a:buAutoNum type="arabicPeriod"/>
            </a:pPr>
            <a:r>
              <a:rPr lang="zh-CN" altLang="en-US" sz="2000" b="1" spc="-105" dirty="0">
                <a:latin typeface="微软雅黑" panose="020B0503020204020204" pitchFamily="34" charset="-122"/>
                <a:ea typeface="微软雅黑" panose="020B0503020204020204" pitchFamily="34" charset="-122"/>
                <a:cs typeface="Calibri Light"/>
              </a:rPr>
              <a:t>未来计划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Calibri Light"/>
            </a:endParaRPr>
          </a:p>
          <a:p>
            <a:pPr marL="430530" indent="-342900">
              <a:spcBef>
                <a:spcPts val="95"/>
              </a:spcBef>
              <a:buAutoNum type="arabicPeriod"/>
              <a:tabLst>
                <a:tab pos="299085" algn="l"/>
                <a:tab pos="299720" algn="l"/>
              </a:tabLst>
            </a:pPr>
            <a:endParaRPr lang="en-US" sz="2000" b="1" spc="-105" dirty="0">
              <a:latin typeface="Calibri"/>
              <a:ea typeface="Verdana" panose="020B0604030504040204" pitchFamily="34" charset="0"/>
              <a:cs typeface="Calibri Light"/>
            </a:endParaRPr>
          </a:p>
          <a:p>
            <a:pPr marL="12700">
              <a:tabLst>
                <a:tab pos="299085" algn="l"/>
                <a:tab pos="299720" algn="l"/>
              </a:tabLst>
            </a:pPr>
            <a:endParaRPr lang="en-US" sz="2000" spc="-25" dirty="0">
              <a:latin typeface="Calibri"/>
              <a:ea typeface="Verdana" panose="020B0604030504040204" pitchFamily="34" charset="0"/>
              <a:cs typeface="Calibri Ligh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01395" y="1866900"/>
            <a:ext cx="393700" cy="391795"/>
            <a:chOff x="501395" y="1866900"/>
            <a:chExt cx="393700" cy="39179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547" y="1938527"/>
              <a:ext cx="245364" cy="2438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01395" y="1866900"/>
              <a:ext cx="393700" cy="391795"/>
            </a:xfrm>
            <a:custGeom>
              <a:avLst/>
              <a:gdLst/>
              <a:ahLst/>
              <a:cxnLst/>
              <a:rect l="l" t="t" r="r" b="b"/>
              <a:pathLst>
                <a:path w="393700" h="391794">
                  <a:moveTo>
                    <a:pt x="196596" y="0"/>
                  </a:moveTo>
                  <a:lnTo>
                    <a:pt x="151379" y="5149"/>
                  </a:lnTo>
                  <a:lnTo>
                    <a:pt x="109945" y="19829"/>
                  </a:lnTo>
                  <a:lnTo>
                    <a:pt x="73450" y="42887"/>
                  </a:lnTo>
                  <a:lnTo>
                    <a:pt x="43051" y="73169"/>
                  </a:lnTo>
                  <a:lnTo>
                    <a:pt x="19905" y="109523"/>
                  </a:lnTo>
                  <a:lnTo>
                    <a:pt x="5169" y="150796"/>
                  </a:lnTo>
                  <a:lnTo>
                    <a:pt x="0" y="195834"/>
                  </a:lnTo>
                  <a:lnTo>
                    <a:pt x="5169" y="240672"/>
                  </a:lnTo>
                  <a:lnTo>
                    <a:pt x="19905" y="281866"/>
                  </a:lnTo>
                  <a:lnTo>
                    <a:pt x="43051" y="318231"/>
                  </a:lnTo>
                  <a:lnTo>
                    <a:pt x="73450" y="348580"/>
                  </a:lnTo>
                  <a:lnTo>
                    <a:pt x="109945" y="371727"/>
                  </a:lnTo>
                  <a:lnTo>
                    <a:pt x="151379" y="386485"/>
                  </a:lnTo>
                  <a:lnTo>
                    <a:pt x="196596" y="391667"/>
                  </a:lnTo>
                  <a:lnTo>
                    <a:pt x="241620" y="386485"/>
                  </a:lnTo>
                  <a:lnTo>
                    <a:pt x="274076" y="374903"/>
                  </a:lnTo>
                  <a:lnTo>
                    <a:pt x="196596" y="374903"/>
                  </a:lnTo>
                  <a:lnTo>
                    <a:pt x="148611" y="368492"/>
                  </a:lnTo>
                  <a:lnTo>
                    <a:pt x="105506" y="350407"/>
                  </a:lnTo>
                  <a:lnTo>
                    <a:pt x="68997" y="322373"/>
                  </a:lnTo>
                  <a:lnTo>
                    <a:pt x="40797" y="286116"/>
                  </a:lnTo>
                  <a:lnTo>
                    <a:pt x="22619" y="243361"/>
                  </a:lnTo>
                  <a:lnTo>
                    <a:pt x="16179" y="195834"/>
                  </a:lnTo>
                  <a:lnTo>
                    <a:pt x="22619" y="148038"/>
                  </a:lnTo>
                  <a:lnTo>
                    <a:pt x="40797" y="105104"/>
                  </a:lnTo>
                  <a:lnTo>
                    <a:pt x="68997" y="68738"/>
                  </a:lnTo>
                  <a:lnTo>
                    <a:pt x="105506" y="40649"/>
                  </a:lnTo>
                  <a:lnTo>
                    <a:pt x="148611" y="22543"/>
                  </a:lnTo>
                  <a:lnTo>
                    <a:pt x="196596" y="16128"/>
                  </a:lnTo>
                  <a:lnTo>
                    <a:pt x="272553" y="16128"/>
                  </a:lnTo>
                  <a:lnTo>
                    <a:pt x="241620" y="5149"/>
                  </a:lnTo>
                  <a:lnTo>
                    <a:pt x="196596" y="0"/>
                  </a:lnTo>
                  <a:close/>
                </a:path>
                <a:path w="393700" h="391794">
                  <a:moveTo>
                    <a:pt x="272553" y="16128"/>
                  </a:moveTo>
                  <a:lnTo>
                    <a:pt x="196596" y="16128"/>
                  </a:lnTo>
                  <a:lnTo>
                    <a:pt x="244328" y="22543"/>
                  </a:lnTo>
                  <a:lnTo>
                    <a:pt x="287261" y="40649"/>
                  </a:lnTo>
                  <a:lnTo>
                    <a:pt x="323665" y="68738"/>
                  </a:lnTo>
                  <a:lnTo>
                    <a:pt x="351810" y="105104"/>
                  </a:lnTo>
                  <a:lnTo>
                    <a:pt x="369966" y="148038"/>
                  </a:lnTo>
                  <a:lnTo>
                    <a:pt x="376402" y="195834"/>
                  </a:lnTo>
                  <a:lnTo>
                    <a:pt x="369966" y="243361"/>
                  </a:lnTo>
                  <a:lnTo>
                    <a:pt x="351810" y="286116"/>
                  </a:lnTo>
                  <a:lnTo>
                    <a:pt x="323665" y="322373"/>
                  </a:lnTo>
                  <a:lnTo>
                    <a:pt x="287261" y="350407"/>
                  </a:lnTo>
                  <a:lnTo>
                    <a:pt x="244328" y="368492"/>
                  </a:lnTo>
                  <a:lnTo>
                    <a:pt x="196596" y="374903"/>
                  </a:lnTo>
                  <a:lnTo>
                    <a:pt x="274076" y="374903"/>
                  </a:lnTo>
                  <a:lnTo>
                    <a:pt x="319485" y="348580"/>
                  </a:lnTo>
                  <a:lnTo>
                    <a:pt x="349948" y="318231"/>
                  </a:lnTo>
                  <a:lnTo>
                    <a:pt x="373180" y="281866"/>
                  </a:lnTo>
                  <a:lnTo>
                    <a:pt x="387990" y="240672"/>
                  </a:lnTo>
                  <a:lnTo>
                    <a:pt x="393192" y="195834"/>
                  </a:lnTo>
                  <a:lnTo>
                    <a:pt x="387990" y="150796"/>
                  </a:lnTo>
                  <a:lnTo>
                    <a:pt x="373180" y="109523"/>
                  </a:lnTo>
                  <a:lnTo>
                    <a:pt x="349948" y="73169"/>
                  </a:lnTo>
                  <a:lnTo>
                    <a:pt x="319485" y="42887"/>
                  </a:lnTo>
                  <a:lnTo>
                    <a:pt x="282979" y="19829"/>
                  </a:lnTo>
                  <a:lnTo>
                    <a:pt x="272553" y="16128"/>
                  </a:lnTo>
                  <a:close/>
                </a:path>
              </a:pathLst>
            </a:custGeom>
            <a:solidFill>
              <a:srgbClr val="85BB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06475" y="3433182"/>
            <a:ext cx="388620" cy="390525"/>
            <a:chOff x="488666" y="3054095"/>
            <a:chExt cx="388620" cy="39052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500" y="3144011"/>
              <a:ext cx="228600" cy="19354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88666" y="3054095"/>
              <a:ext cx="388620" cy="390525"/>
            </a:xfrm>
            <a:custGeom>
              <a:avLst/>
              <a:gdLst/>
              <a:ahLst/>
              <a:cxnLst/>
              <a:rect l="l" t="t" r="r" b="b"/>
              <a:pathLst>
                <a:path w="388619" h="390525">
                  <a:moveTo>
                    <a:pt x="194309" y="0"/>
                  </a:moveTo>
                  <a:lnTo>
                    <a:pt x="149624" y="5134"/>
                  </a:lnTo>
                  <a:lnTo>
                    <a:pt x="108673" y="19767"/>
                  </a:lnTo>
                  <a:lnTo>
                    <a:pt x="72602" y="42747"/>
                  </a:lnTo>
                  <a:lnTo>
                    <a:pt x="42555" y="72920"/>
                  </a:lnTo>
                  <a:lnTo>
                    <a:pt x="19676" y="109134"/>
                  </a:lnTo>
                  <a:lnTo>
                    <a:pt x="5109" y="150236"/>
                  </a:lnTo>
                  <a:lnTo>
                    <a:pt x="0" y="195071"/>
                  </a:lnTo>
                  <a:lnTo>
                    <a:pt x="5109" y="239747"/>
                  </a:lnTo>
                  <a:lnTo>
                    <a:pt x="19676" y="280787"/>
                  </a:lnTo>
                  <a:lnTo>
                    <a:pt x="42555" y="317009"/>
                  </a:lnTo>
                  <a:lnTo>
                    <a:pt x="72602" y="347236"/>
                  </a:lnTo>
                  <a:lnTo>
                    <a:pt x="108673" y="370287"/>
                  </a:lnTo>
                  <a:lnTo>
                    <a:pt x="149624" y="384983"/>
                  </a:lnTo>
                  <a:lnTo>
                    <a:pt x="194309" y="390143"/>
                  </a:lnTo>
                  <a:lnTo>
                    <a:pt x="238775" y="384983"/>
                  </a:lnTo>
                  <a:lnTo>
                    <a:pt x="271041" y="373379"/>
                  </a:lnTo>
                  <a:lnTo>
                    <a:pt x="194309" y="373379"/>
                  </a:lnTo>
                  <a:lnTo>
                    <a:pt x="146844" y="366998"/>
                  </a:lnTo>
                  <a:lnTo>
                    <a:pt x="104236" y="348996"/>
                  </a:lnTo>
                  <a:lnTo>
                    <a:pt x="68168" y="321087"/>
                  </a:lnTo>
                  <a:lnTo>
                    <a:pt x="40322" y="284988"/>
                  </a:lnTo>
                  <a:lnTo>
                    <a:pt x="22381" y="242411"/>
                  </a:lnTo>
                  <a:lnTo>
                    <a:pt x="16027" y="195071"/>
                  </a:lnTo>
                  <a:lnTo>
                    <a:pt x="22381" y="147411"/>
                  </a:lnTo>
                  <a:lnTo>
                    <a:pt x="40322" y="104619"/>
                  </a:lnTo>
                  <a:lnTo>
                    <a:pt x="68168" y="68389"/>
                  </a:lnTo>
                  <a:lnTo>
                    <a:pt x="104236" y="40414"/>
                  </a:lnTo>
                  <a:lnTo>
                    <a:pt x="146844" y="22387"/>
                  </a:lnTo>
                  <a:lnTo>
                    <a:pt x="194309" y="16001"/>
                  </a:lnTo>
                  <a:lnTo>
                    <a:pt x="269125" y="16001"/>
                  </a:lnTo>
                  <a:lnTo>
                    <a:pt x="238775" y="5134"/>
                  </a:lnTo>
                  <a:lnTo>
                    <a:pt x="194309" y="0"/>
                  </a:lnTo>
                  <a:close/>
                </a:path>
                <a:path w="388619" h="390525">
                  <a:moveTo>
                    <a:pt x="269125" y="16001"/>
                  </a:moveTo>
                  <a:lnTo>
                    <a:pt x="194309" y="16001"/>
                  </a:lnTo>
                  <a:lnTo>
                    <a:pt x="241484" y="22387"/>
                  </a:lnTo>
                  <a:lnTo>
                    <a:pt x="283912" y="40414"/>
                  </a:lnTo>
                  <a:lnTo>
                    <a:pt x="319886" y="68389"/>
                  </a:lnTo>
                  <a:lnTo>
                    <a:pt x="347696" y="104619"/>
                  </a:lnTo>
                  <a:lnTo>
                    <a:pt x="365636" y="147411"/>
                  </a:lnTo>
                  <a:lnTo>
                    <a:pt x="371995" y="195071"/>
                  </a:lnTo>
                  <a:lnTo>
                    <a:pt x="365636" y="242411"/>
                  </a:lnTo>
                  <a:lnTo>
                    <a:pt x="347696" y="284988"/>
                  </a:lnTo>
                  <a:lnTo>
                    <a:pt x="319886" y="321087"/>
                  </a:lnTo>
                  <a:lnTo>
                    <a:pt x="283912" y="348996"/>
                  </a:lnTo>
                  <a:lnTo>
                    <a:pt x="241484" y="366998"/>
                  </a:lnTo>
                  <a:lnTo>
                    <a:pt x="194309" y="373379"/>
                  </a:lnTo>
                  <a:lnTo>
                    <a:pt x="271041" y="373379"/>
                  </a:lnTo>
                  <a:lnTo>
                    <a:pt x="315723" y="347236"/>
                  </a:lnTo>
                  <a:lnTo>
                    <a:pt x="345844" y="317009"/>
                  </a:lnTo>
                  <a:lnTo>
                    <a:pt x="368821" y="280787"/>
                  </a:lnTo>
                  <a:lnTo>
                    <a:pt x="383473" y="239747"/>
                  </a:lnTo>
                  <a:lnTo>
                    <a:pt x="388619" y="195071"/>
                  </a:lnTo>
                  <a:lnTo>
                    <a:pt x="383473" y="150236"/>
                  </a:lnTo>
                  <a:lnTo>
                    <a:pt x="368821" y="109134"/>
                  </a:lnTo>
                  <a:lnTo>
                    <a:pt x="345844" y="72920"/>
                  </a:lnTo>
                  <a:lnTo>
                    <a:pt x="315723" y="42747"/>
                  </a:lnTo>
                  <a:lnTo>
                    <a:pt x="279640" y="19767"/>
                  </a:lnTo>
                  <a:lnTo>
                    <a:pt x="269125" y="16001"/>
                  </a:lnTo>
                  <a:close/>
                </a:path>
              </a:pathLst>
            </a:custGeom>
            <a:solidFill>
              <a:srgbClr val="85BB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04398" y="4321083"/>
            <a:ext cx="387350" cy="387350"/>
            <a:chOff x="492251" y="4500371"/>
            <a:chExt cx="387350" cy="387350"/>
          </a:xfrm>
        </p:grpSpPr>
        <p:sp>
          <p:nvSpPr>
            <p:cNvPr id="17" name="object 17"/>
            <p:cNvSpPr/>
            <p:nvPr/>
          </p:nvSpPr>
          <p:spPr>
            <a:xfrm>
              <a:off x="492251" y="4500371"/>
              <a:ext cx="387350" cy="387350"/>
            </a:xfrm>
            <a:custGeom>
              <a:avLst/>
              <a:gdLst/>
              <a:ahLst/>
              <a:cxnLst/>
              <a:rect l="l" t="t" r="r" b="b"/>
              <a:pathLst>
                <a:path w="387350" h="387350">
                  <a:moveTo>
                    <a:pt x="193548" y="0"/>
                  </a:moveTo>
                  <a:lnTo>
                    <a:pt x="149068" y="5096"/>
                  </a:lnTo>
                  <a:lnTo>
                    <a:pt x="108290" y="19620"/>
                  </a:lnTo>
                  <a:lnTo>
                    <a:pt x="72359" y="42427"/>
                  </a:lnTo>
                  <a:lnTo>
                    <a:pt x="42419" y="72370"/>
                  </a:lnTo>
                  <a:lnTo>
                    <a:pt x="19616" y="108301"/>
                  </a:lnTo>
                  <a:lnTo>
                    <a:pt x="5094" y="149076"/>
                  </a:lnTo>
                  <a:lnTo>
                    <a:pt x="0" y="193547"/>
                  </a:lnTo>
                  <a:lnTo>
                    <a:pt x="5094" y="237819"/>
                  </a:lnTo>
                  <a:lnTo>
                    <a:pt x="19616" y="278516"/>
                  </a:lnTo>
                  <a:lnTo>
                    <a:pt x="42419" y="314459"/>
                  </a:lnTo>
                  <a:lnTo>
                    <a:pt x="72359" y="344468"/>
                  </a:lnTo>
                  <a:lnTo>
                    <a:pt x="108290" y="367363"/>
                  </a:lnTo>
                  <a:lnTo>
                    <a:pt x="149068" y="381966"/>
                  </a:lnTo>
                  <a:lnTo>
                    <a:pt x="193548" y="387095"/>
                  </a:lnTo>
                  <a:lnTo>
                    <a:pt x="237839" y="381966"/>
                  </a:lnTo>
                  <a:lnTo>
                    <a:pt x="269562" y="370585"/>
                  </a:lnTo>
                  <a:lnTo>
                    <a:pt x="193548" y="370585"/>
                  </a:lnTo>
                  <a:lnTo>
                    <a:pt x="146309" y="364245"/>
                  </a:lnTo>
                  <a:lnTo>
                    <a:pt x="103896" y="346361"/>
                  </a:lnTo>
                  <a:lnTo>
                    <a:pt x="67987" y="318643"/>
                  </a:lnTo>
                  <a:lnTo>
                    <a:pt x="40260" y="282796"/>
                  </a:lnTo>
                  <a:lnTo>
                    <a:pt x="22394" y="240528"/>
                  </a:lnTo>
                  <a:lnTo>
                    <a:pt x="16065" y="193547"/>
                  </a:lnTo>
                  <a:lnTo>
                    <a:pt x="22394" y="146309"/>
                  </a:lnTo>
                  <a:lnTo>
                    <a:pt x="40260" y="103885"/>
                  </a:lnTo>
                  <a:lnTo>
                    <a:pt x="67987" y="67960"/>
                  </a:lnTo>
                  <a:lnTo>
                    <a:pt x="103896" y="40216"/>
                  </a:lnTo>
                  <a:lnTo>
                    <a:pt x="146309" y="22336"/>
                  </a:lnTo>
                  <a:lnTo>
                    <a:pt x="193548" y="16001"/>
                  </a:lnTo>
                  <a:lnTo>
                    <a:pt x="268402" y="16001"/>
                  </a:lnTo>
                  <a:lnTo>
                    <a:pt x="237839" y="5096"/>
                  </a:lnTo>
                  <a:lnTo>
                    <a:pt x="193548" y="0"/>
                  </a:lnTo>
                  <a:close/>
                </a:path>
                <a:path w="387350" h="387350">
                  <a:moveTo>
                    <a:pt x="268402" y="16001"/>
                  </a:moveTo>
                  <a:lnTo>
                    <a:pt x="193548" y="16001"/>
                  </a:lnTo>
                  <a:lnTo>
                    <a:pt x="240545" y="22336"/>
                  </a:lnTo>
                  <a:lnTo>
                    <a:pt x="282826" y="40216"/>
                  </a:lnTo>
                  <a:lnTo>
                    <a:pt x="318682" y="67960"/>
                  </a:lnTo>
                  <a:lnTo>
                    <a:pt x="346408" y="103885"/>
                  </a:lnTo>
                  <a:lnTo>
                    <a:pt x="364295" y="146309"/>
                  </a:lnTo>
                  <a:lnTo>
                    <a:pt x="370636" y="193547"/>
                  </a:lnTo>
                  <a:lnTo>
                    <a:pt x="364295" y="240528"/>
                  </a:lnTo>
                  <a:lnTo>
                    <a:pt x="346408" y="282796"/>
                  </a:lnTo>
                  <a:lnTo>
                    <a:pt x="318682" y="318643"/>
                  </a:lnTo>
                  <a:lnTo>
                    <a:pt x="282826" y="346361"/>
                  </a:lnTo>
                  <a:lnTo>
                    <a:pt x="240545" y="364245"/>
                  </a:lnTo>
                  <a:lnTo>
                    <a:pt x="193548" y="370585"/>
                  </a:lnTo>
                  <a:lnTo>
                    <a:pt x="269562" y="370585"/>
                  </a:lnTo>
                  <a:lnTo>
                    <a:pt x="314486" y="344468"/>
                  </a:lnTo>
                  <a:lnTo>
                    <a:pt x="344488" y="314459"/>
                  </a:lnTo>
                  <a:lnTo>
                    <a:pt x="367375" y="278516"/>
                  </a:lnTo>
                  <a:lnTo>
                    <a:pt x="381969" y="237819"/>
                  </a:lnTo>
                  <a:lnTo>
                    <a:pt x="387095" y="193547"/>
                  </a:lnTo>
                  <a:lnTo>
                    <a:pt x="381969" y="149076"/>
                  </a:lnTo>
                  <a:lnTo>
                    <a:pt x="367375" y="108301"/>
                  </a:lnTo>
                  <a:lnTo>
                    <a:pt x="344488" y="72370"/>
                  </a:lnTo>
                  <a:lnTo>
                    <a:pt x="314486" y="42427"/>
                  </a:lnTo>
                  <a:lnTo>
                    <a:pt x="278544" y="19620"/>
                  </a:lnTo>
                  <a:lnTo>
                    <a:pt x="268402" y="16001"/>
                  </a:lnTo>
                  <a:close/>
                </a:path>
              </a:pathLst>
            </a:custGeom>
            <a:solidFill>
              <a:srgbClr val="85BB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6927" y="4613147"/>
              <a:ext cx="239267" cy="176783"/>
            </a:xfrm>
            <a:prstGeom prst="rect">
              <a:avLst/>
            </a:prstGeom>
          </p:spPr>
        </p:pic>
      </p:grpSp>
      <p:pic>
        <p:nvPicPr>
          <p:cNvPr id="21" name="object 19">
            <a:extLst>
              <a:ext uri="{FF2B5EF4-FFF2-40B4-BE49-F238E27FC236}">
                <a16:creationId xmlns:a16="http://schemas.microsoft.com/office/drawing/2014/main" id="{117D8109-5759-4477-B8FE-1F3655B71B15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36809" y="874666"/>
            <a:ext cx="4812791" cy="481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8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31E2207-42C4-4BFC-9467-829E833AA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73" y="8411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1.1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文献介绍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10DACA-4209-4BC9-8B49-444E7547B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1911493"/>
            <a:ext cx="5660141" cy="4278995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>
                <a:latin typeface="Calibri"/>
                <a:ea typeface="等线"/>
                <a:cs typeface="Times New Roman"/>
              </a:rPr>
              <a:t>     </a:t>
            </a:r>
            <a:r>
              <a:rPr lang="en-US" altLang="zh-CN" sz="2600" b="1" dirty="0">
                <a:latin typeface="Calibri"/>
                <a:ea typeface="等线"/>
                <a:cs typeface="Times New Roman"/>
              </a:rPr>
              <a:t>Structured Knowledge Distillation for Semantic Segmentation </a:t>
            </a:r>
            <a:r>
              <a:rPr lang="zh-CN" altLang="en-US" sz="2600" b="1" dirty="0">
                <a:latin typeface="Calibri"/>
                <a:ea typeface="等线"/>
                <a:cs typeface="Times New Roman"/>
              </a:rPr>
              <a:t>（</a:t>
            </a:r>
            <a:r>
              <a:rPr lang="en-US" altLang="zh-CN" sz="2600" b="1" dirty="0">
                <a:latin typeface="Calibri"/>
                <a:ea typeface="等线"/>
                <a:cs typeface="Times New Roman"/>
              </a:rPr>
              <a:t>CVPR 2019</a:t>
            </a:r>
            <a:r>
              <a:rPr lang="zh-CN" altLang="en-US" sz="2600" b="1" dirty="0">
                <a:latin typeface="Calibri"/>
                <a:ea typeface="等线"/>
                <a:cs typeface="Times New Roman"/>
              </a:rPr>
              <a:t>）</a:t>
            </a:r>
            <a:endParaRPr lang="en-US" altLang="zh-CN" sz="2600" b="1" dirty="0">
              <a:latin typeface="Calibri"/>
              <a:ea typeface="等线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2400" b="1" dirty="0">
              <a:latin typeface="Calibri"/>
              <a:ea typeface="等线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作者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：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Yifan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 Liu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， 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Ke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 Chen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，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Chris Liu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，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Zengchang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 Qin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，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Zhenbo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 Luo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，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Jingdong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 Wang</a:t>
            </a:r>
          </a:p>
          <a:p>
            <a:pPr>
              <a:lnSpc>
                <a:spcPct val="120000"/>
              </a:lnSpc>
            </a:pP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主要贡献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：将知识蒸馏应用在语义分割中，提出了两种新的结构化知识蒸馏方法：成对蒸馏（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pair-wise distillation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）和整体蒸馏（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holistic distillation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）。</a:t>
            </a:r>
            <a:endPara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结论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：知识蒸馏策略可以有效帮助小型语义分割网络提高精度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C6EC1D-6380-4FE9-9B7B-1C893CDCB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627" y="8411"/>
            <a:ext cx="4750675" cy="676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024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27E0001-2485-48BB-81B5-A8981C6A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12" y="745491"/>
            <a:ext cx="5184121" cy="1467208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1.2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主要方法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ontent Placeholder 15">
            <a:extLst>
              <a:ext uri="{FF2B5EF4-FFF2-40B4-BE49-F238E27FC236}">
                <a16:creationId xmlns:a16="http://schemas.microsoft.com/office/drawing/2014/main" id="{6EB3E323-1616-464F-8CC0-43C075009847}"/>
              </a:ext>
            </a:extLst>
          </p:cNvPr>
          <p:cNvSpPr txBox="1">
            <a:spLocks/>
          </p:cNvSpPr>
          <p:nvPr/>
        </p:nvSpPr>
        <p:spPr>
          <a:xfrm>
            <a:off x="372012" y="2369604"/>
            <a:ext cx="5293064" cy="163797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蒸馏策略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：</a:t>
            </a:r>
            <a:r>
              <a:rPr lang="en-US" altLang="zh-CN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Pixel-wise distillation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PI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Pair-wise distillation(PA), Holistic distillation(HO)</a:t>
            </a:r>
          </a:p>
          <a:p>
            <a:endParaRPr lang="en-US" altLang="zh-CN" sz="18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0" indent="0">
              <a:buNone/>
            </a:pPr>
            <a:r>
              <a:rPr lang="en-US" altLang="zh-CN" sz="18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1.PI:  </a:t>
            </a:r>
            <a:r>
              <a:rPr lang="en-US" altLang="zh-CN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的类别概率作为 </a:t>
            </a:r>
            <a:r>
              <a:rPr lang="en-US" altLang="zh-CN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soft target</a:t>
            </a:r>
            <a:r>
              <a:rPr lang="zh-CN" altLang="en-US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训练 </a:t>
            </a:r>
            <a:r>
              <a:rPr lang="en-US" altLang="zh-CN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</a:p>
          <a:p>
            <a:pPr marL="0" indent="0">
              <a:buNone/>
            </a:pP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30A2F2-9312-4949-8F5A-9354A71DB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81" y="4007574"/>
            <a:ext cx="4845649" cy="225775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1A2F00C-6CE0-46F6-8897-29F5DC30A660}"/>
              </a:ext>
            </a:extLst>
          </p:cNvPr>
          <p:cNvSpPr txBox="1"/>
          <p:nvPr/>
        </p:nvSpPr>
        <p:spPr>
          <a:xfrm>
            <a:off x="6329366" y="562319"/>
            <a:ext cx="6122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2.PA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的空间连续性（马尔科夫随机场）训练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 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EC4A3C6-3135-4911-90DF-E883C2DA28DB}"/>
              </a:ext>
            </a:extLst>
          </p:cNvPr>
          <p:cNvSpPr txBox="1"/>
          <p:nvPr/>
        </p:nvSpPr>
        <p:spPr>
          <a:xfrm>
            <a:off x="6257713" y="3710158"/>
            <a:ext cx="56387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3.HO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：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的预测语义地图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(Qt)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作为真实图像，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Qs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作为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假图像。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Qs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和原始图像 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整体作为判别器评判标准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100727B-C83F-432A-B28D-A94F5E516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812" y="918237"/>
            <a:ext cx="4391025" cy="25336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E9444D5-3B75-4318-BDA8-EC7ED797CA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9840" y="4468620"/>
            <a:ext cx="44577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2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679DA6C-7B02-4E18-800E-BE7465551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20491"/>
            <a:ext cx="5342699" cy="17009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1.3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部分实验结果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页脚占位符 5">
            <a:extLst>
              <a:ext uri="{FF2B5EF4-FFF2-40B4-BE49-F238E27FC236}">
                <a16:creationId xmlns:a16="http://schemas.microsoft.com/office/drawing/2014/main" id="{B8D60C92-3754-4B15-BA69-411F0E0F44B6}"/>
              </a:ext>
            </a:extLst>
          </p:cNvPr>
          <p:cNvSpPr txBox="1">
            <a:spLocks/>
          </p:cNvSpPr>
          <p:nvPr/>
        </p:nvSpPr>
        <p:spPr>
          <a:xfrm>
            <a:off x="7072749" y="6385599"/>
            <a:ext cx="52652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1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846161-663D-4E0C-84D0-DA92A644839B}"/>
              </a:ext>
            </a:extLst>
          </p:cNvPr>
          <p:cNvSpPr txBox="1"/>
          <p:nvPr/>
        </p:nvSpPr>
        <p:spPr>
          <a:xfrm>
            <a:off x="443582" y="2800271"/>
            <a:ext cx="61695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Metrics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：</a:t>
            </a:r>
            <a:r>
              <a:rPr lang="en-US" altLang="zh-CN" sz="1800" b="0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mIoU</a:t>
            </a:r>
            <a:r>
              <a:rPr lang="zh-CN" altLang="en-US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，所有类的平均交并比</a:t>
            </a:r>
            <a:endParaRPr lang="en-US" altLang="zh-CN" sz="18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Dataset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Cityscapes</a:t>
            </a:r>
            <a:r>
              <a:rPr lang="zh-CN" altLang="en-US" dirty="0"/>
              <a:t>， </a:t>
            </a:r>
            <a:r>
              <a:rPr lang="en-US" altLang="zh-CN" dirty="0" err="1"/>
              <a:t>CamVid</a:t>
            </a:r>
            <a:r>
              <a:rPr lang="zh-CN" altLang="en-US" dirty="0"/>
              <a:t>，</a:t>
            </a:r>
            <a:r>
              <a:rPr lang="en-US" altLang="zh-CN" dirty="0"/>
              <a:t>ADE20K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</p:txBody>
      </p:sp>
      <p:pic>
        <p:nvPicPr>
          <p:cNvPr id="2050" name="Picture 2" descr="preview">
            <a:extLst>
              <a:ext uri="{FF2B5EF4-FFF2-40B4-BE49-F238E27FC236}">
                <a16:creationId xmlns:a16="http://schemas.microsoft.com/office/drawing/2014/main" id="{B17C861A-8E38-4D4B-A4D1-E1CA8DDE2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036" y="714978"/>
            <a:ext cx="6328925" cy="525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C0BA5D9-60A4-4D37-BACF-117C178786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45628" r="-1965"/>
          <a:stretch/>
        </p:blipFill>
        <p:spPr>
          <a:xfrm>
            <a:off x="0" y="3848299"/>
            <a:ext cx="5863916" cy="211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7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49642-F0DA-43DB-AAFA-CFA4783F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855" y="2002987"/>
            <a:ext cx="10515600" cy="2849563"/>
          </a:xfrm>
        </p:spPr>
        <p:txBody>
          <a:bodyPr/>
          <a:lstStyle/>
          <a:p>
            <a:pPr algn="ctr"/>
            <a:r>
              <a:rPr lang="zh-CN" altLang="en-US" b="1" dirty="0">
                <a:ea typeface="等线 Light"/>
              </a:rPr>
              <a:t>2.课题进度</a:t>
            </a:r>
          </a:p>
        </p:txBody>
      </p:sp>
    </p:spTree>
    <p:extLst>
      <p:ext uri="{BB962C8B-B14F-4D97-AF65-F5344CB8AC3E}">
        <p14:creationId xmlns:p14="http://schemas.microsoft.com/office/powerpoint/2010/main" val="31022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31E2207-42C4-4BFC-9467-829E833AA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b="1" dirty="0">
                <a:latin typeface="Arial"/>
                <a:ea typeface="等线 Light"/>
                <a:cs typeface="Arial"/>
              </a:rPr>
              <a:t>2.1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任务概览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6C1C36FC-2253-44CC-AA51-09D03F2D99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6109297"/>
              </p:ext>
            </p:extLst>
          </p:nvPr>
        </p:nvGraphicFramePr>
        <p:xfrm>
          <a:off x="1124608" y="1911493"/>
          <a:ext cx="8628992" cy="3914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7495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49642-F0DA-43DB-AAFA-CFA4783F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855" y="2002987"/>
            <a:ext cx="10515600" cy="2849563"/>
          </a:xfrm>
        </p:spPr>
        <p:txBody>
          <a:bodyPr/>
          <a:lstStyle/>
          <a:p>
            <a:pPr algn="ctr"/>
            <a:r>
              <a:rPr lang="en-US" altLang="zh-CN" b="1" dirty="0">
                <a:ea typeface="等线 Light"/>
              </a:rPr>
              <a:t>3</a:t>
            </a:r>
            <a:r>
              <a:rPr lang="zh-CN" altLang="en-US" b="1" dirty="0">
                <a:ea typeface="等线 Light"/>
              </a:rPr>
              <a:t>.未来计划</a:t>
            </a:r>
          </a:p>
        </p:txBody>
      </p:sp>
    </p:spTree>
    <p:extLst>
      <p:ext uri="{BB962C8B-B14F-4D97-AF65-F5344CB8AC3E}">
        <p14:creationId xmlns:p14="http://schemas.microsoft.com/office/powerpoint/2010/main" val="44461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31E2207-42C4-4BFC-9467-829E833AA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3.1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未来计划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+mj-lt"/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E10D9A9D-0A0A-4E11-8EE3-2B1FA615798A}"/>
              </a:ext>
            </a:extLst>
          </p:cNvPr>
          <p:cNvSpPr txBox="1"/>
          <p:nvPr/>
        </p:nvSpPr>
        <p:spPr>
          <a:xfrm>
            <a:off x="572493" y="2022622"/>
            <a:ext cx="6942404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1.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本周完成剩余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HO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部分的实现，之后开始后续任务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2.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后续任务：尝试加入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hard mining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和 其他蒸馏策略，在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PI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和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PA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 的基础上提高准确率。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endParaRPr lang="en-US" altLang="zh-CN" sz="2000" b="1" i="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3.</a:t>
            </a: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完成</a:t>
            </a:r>
            <a:r>
              <a:rPr lang="en-US" altLang="zh-CN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Report</a:t>
            </a: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编写：</a:t>
            </a:r>
            <a:r>
              <a:rPr lang="en-US" altLang="zh-CN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4.7~4.10</a:t>
            </a:r>
            <a:endParaRPr lang="en-US" altLang="zh-CN" sz="20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5148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D88A5BD798CD4A867B9DD336C468D6" ma:contentTypeVersion="2" ma:contentTypeDescription="Create a new document." ma:contentTypeScope="" ma:versionID="f6e6888724f0f158f0c0c688313a0393">
  <xsd:schema xmlns:xsd="http://www.w3.org/2001/XMLSchema" xmlns:xs="http://www.w3.org/2001/XMLSchema" xmlns:p="http://schemas.microsoft.com/office/2006/metadata/properties" xmlns:ns2="b5ef399a-d31e-4fab-9826-c89b7d0c47b1" targetNamespace="http://schemas.microsoft.com/office/2006/metadata/properties" ma:root="true" ma:fieldsID="e7138825b01a78d9cfaf6e868435fe1d" ns2:_="">
    <xsd:import namespace="b5ef399a-d31e-4fab-9826-c89b7d0c47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ef399a-d31e-4fab-9826-c89b7d0c47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DA2FC9-8D73-468A-8644-36F3C6CEDE78}">
  <ds:schemaRefs>
    <ds:schemaRef ds:uri="b5ef399a-d31e-4fab-9826-c89b7d0c47b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3B548E5-4388-4108-B558-EA9D056A6D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0A49BB-36B0-4169-A91B-C6D53D7CCE5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347</Words>
  <Application>Microsoft Office PowerPoint</Application>
  <PresentationFormat>宽屏</PresentationFormat>
  <Paragraphs>57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等线</vt:lpstr>
      <vt:lpstr>等线 Light</vt:lpstr>
      <vt:lpstr>微软雅黑</vt:lpstr>
      <vt:lpstr>Arial</vt:lpstr>
      <vt:lpstr>Calibri</vt:lpstr>
      <vt:lpstr>Calibri Light</vt:lpstr>
      <vt:lpstr>Times New Roman</vt:lpstr>
      <vt:lpstr>Verdana</vt:lpstr>
      <vt:lpstr>Wingdings</vt:lpstr>
      <vt:lpstr>Office 主题​​</vt:lpstr>
      <vt:lpstr>Office 主题​​</vt:lpstr>
      <vt:lpstr>Office Theme</vt:lpstr>
      <vt:lpstr>EE5001</vt:lpstr>
      <vt:lpstr>目录</vt:lpstr>
      <vt:lpstr>1.1 文献介绍</vt:lpstr>
      <vt:lpstr>1.2 主要方法</vt:lpstr>
      <vt:lpstr>1.3 部分实验结果</vt:lpstr>
      <vt:lpstr>2.课题进度</vt:lpstr>
      <vt:lpstr>2.1 任务概览</vt:lpstr>
      <vt:lpstr>3.未来计划</vt:lpstr>
      <vt:lpstr>3.1 未来计划</vt:lpstr>
      <vt:lpstr>Thank you！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origin of Endoscope</dc:title>
  <dc:creator>Zhao Yan</dc:creator>
  <cp:lastModifiedBy>姚 远</cp:lastModifiedBy>
  <cp:revision>17</cp:revision>
  <dcterms:created xsi:type="dcterms:W3CDTF">2022-02-21T15:19:50Z</dcterms:created>
  <dcterms:modified xsi:type="dcterms:W3CDTF">2022-03-25T04:39:59Z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0x0101000ED88A5BD798CD4A867B9DD336C468D6</vt:lpwstr>
  </property>
</Properties>
</file>