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16178-7537-4A7B-8711-3E4A91FB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54927"/>
            <a:ext cx="7766936" cy="1526960"/>
          </a:xfrm>
        </p:spPr>
        <p:txBody>
          <a:bodyPr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Unity3D----</a:t>
            </a:r>
            <a:r>
              <a:rPr lang="zh-CN" altLang="en-US" dirty="0">
                <a:solidFill>
                  <a:schemeClr val="tx1"/>
                </a:solidFill>
              </a:rPr>
              <a:t>游戏制作引擎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39AC32-235A-4044-9B64-7CA102C2F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71495"/>
            <a:ext cx="7766936" cy="1401356"/>
          </a:xfrm>
        </p:spPr>
        <p:txBody>
          <a:bodyPr/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8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1E2BBD-E918-4E50-9E84-370EE18DD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57" y="0"/>
            <a:ext cx="5004486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1ADAF6-A5EB-47F6-9749-67024D18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E4B38-0931-4B32-8577-A53940E5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8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2ABC-FDD4-4DD9-A715-4C6E60A6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793" y="884806"/>
            <a:ext cx="7703186" cy="128134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主要进行游戏开发，也可以做</a:t>
            </a:r>
            <a:r>
              <a:rPr lang="en-US" altLang="zh-CN" dirty="0">
                <a:solidFill>
                  <a:schemeClr val="tx1"/>
                </a:solidFill>
              </a:rPr>
              <a:t>VR</a:t>
            </a:r>
            <a:r>
              <a:rPr lang="zh-CN" altLang="en-US" dirty="0">
                <a:solidFill>
                  <a:schemeClr val="tx1"/>
                </a:solidFill>
              </a:rPr>
              <a:t>、增强现实等</a:t>
            </a:r>
            <a:br>
              <a:rPr lang="en-US" altLang="zh-CN" dirty="0">
                <a:solidFill>
                  <a:schemeClr val="tx1"/>
                </a:solidFill>
              </a:rPr>
            </a:b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321D4-1A03-4980-832C-E6AFB7A5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62" y="2920753"/>
            <a:ext cx="8596668" cy="335575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Unity</a:t>
            </a:r>
            <a:r>
              <a:rPr lang="zh-CN" altLang="en-US" sz="2800" dirty="0"/>
              <a:t>支持</a:t>
            </a:r>
            <a:r>
              <a:rPr lang="en-US" altLang="zh-CN" sz="2800" dirty="0" err="1"/>
              <a:t>Javascript</a:t>
            </a:r>
            <a:r>
              <a:rPr lang="zh-CN" altLang="en-US" sz="2800" dirty="0"/>
              <a:t>，</a:t>
            </a:r>
            <a:r>
              <a:rPr lang="en-US" altLang="zh-CN" sz="2800" dirty="0"/>
              <a:t>C#</a:t>
            </a:r>
            <a:r>
              <a:rPr lang="zh-CN" altLang="en-US" sz="2800" dirty="0"/>
              <a:t>，</a:t>
            </a:r>
            <a:r>
              <a:rPr lang="en-US" altLang="zh-CN" sz="2800" dirty="0"/>
              <a:t>boo</a:t>
            </a:r>
            <a:r>
              <a:rPr lang="zh-CN" altLang="en-US" sz="2800"/>
              <a:t>（现在不支持了）三</a:t>
            </a:r>
            <a:r>
              <a:rPr lang="zh-CN" altLang="en-US" sz="2800" dirty="0"/>
              <a:t>种语言，通常使用前两种。这里的</a:t>
            </a:r>
            <a:r>
              <a:rPr lang="en-US" altLang="zh-CN" sz="2800" dirty="0"/>
              <a:t>JS</a:t>
            </a:r>
            <a:r>
              <a:rPr lang="zh-CN" altLang="en-US" sz="2800" dirty="0"/>
              <a:t>与网页制作的那个不一样，是变异版的。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Unity</a:t>
            </a:r>
            <a:r>
              <a:rPr lang="zh-CN" altLang="en-US" sz="2800" dirty="0"/>
              <a:t>支持跨平台开发，可以支持</a:t>
            </a:r>
            <a:r>
              <a:rPr lang="en-US" altLang="zh-CN" sz="2800" dirty="0"/>
              <a:t>PC,IOS</a:t>
            </a:r>
            <a:r>
              <a:rPr lang="zh-CN" altLang="en-US" sz="2800" dirty="0"/>
              <a:t>，</a:t>
            </a:r>
            <a:r>
              <a:rPr lang="en-US" altLang="zh-CN" sz="2800" dirty="0"/>
              <a:t>Android</a:t>
            </a:r>
            <a:r>
              <a:rPr lang="zh-CN" altLang="en-US" sz="2800" dirty="0"/>
              <a:t>，</a:t>
            </a:r>
            <a:r>
              <a:rPr lang="en-US" altLang="zh-CN" sz="2800" dirty="0"/>
              <a:t>WP</a:t>
            </a:r>
            <a:r>
              <a:rPr lang="zh-CN" altLang="en-US" sz="2800" dirty="0"/>
              <a:t>等平台。</a:t>
            </a:r>
          </a:p>
        </p:txBody>
      </p:sp>
    </p:spTree>
    <p:extLst>
      <p:ext uri="{BB962C8B-B14F-4D97-AF65-F5344CB8AC3E}">
        <p14:creationId xmlns:p14="http://schemas.microsoft.com/office/powerpoint/2010/main" val="43764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BC2BC-5F61-472A-AD50-A7F91FAB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1061B-B723-4262-9880-64E3A0DB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0742"/>
            <a:ext cx="9647396" cy="3990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一、新建一个项目。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二、认识</a:t>
            </a:r>
            <a:r>
              <a:rPr lang="en-US" altLang="zh-CN" sz="3600" dirty="0"/>
              <a:t>unity</a:t>
            </a:r>
            <a:r>
              <a:rPr lang="zh-CN" altLang="en-US" sz="3600" dirty="0"/>
              <a:t>各个面板（</a:t>
            </a:r>
            <a:r>
              <a:rPr lang="en-US" altLang="zh-CN" sz="3600" dirty="0"/>
              <a:t>Game</a:t>
            </a:r>
            <a:r>
              <a:rPr lang="zh-CN" altLang="en-US" sz="3600" dirty="0"/>
              <a:t>、</a:t>
            </a:r>
            <a:r>
              <a:rPr lang="en-US" altLang="zh-CN" sz="3600" dirty="0" err="1"/>
              <a:t>Scence</a:t>
            </a:r>
            <a:r>
              <a:rPr lang="zh-CN" altLang="en-US" sz="3600" dirty="0"/>
              <a:t>等）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三、创建文件夹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（</a:t>
            </a:r>
            <a:r>
              <a:rPr lang="en-US" altLang="zh-CN" sz="3600" dirty="0"/>
              <a:t>P</a:t>
            </a:r>
            <a:r>
              <a:rPr lang="zh-CN" altLang="en-US" sz="3600" dirty="0"/>
              <a:t>）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05082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28828-CC3E-4C6C-895E-696DB571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D27CA-AA48-40B3-A620-E06ACB11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555"/>
            <a:ext cx="8596668" cy="419480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四、保存场景</a:t>
            </a:r>
            <a:endParaRPr lang="en-US" altLang="zh-CN" sz="3600" dirty="0"/>
          </a:p>
          <a:p>
            <a:r>
              <a:rPr lang="zh-CN" altLang="en-US" sz="3600" dirty="0"/>
              <a:t>（保存在</a:t>
            </a:r>
            <a:r>
              <a:rPr lang="en-US" altLang="zh-CN" sz="3600" dirty="0" err="1"/>
              <a:t>Scences</a:t>
            </a:r>
            <a:r>
              <a:rPr lang="zh-CN" altLang="en-US" sz="3600" dirty="0"/>
              <a:t>文件夹中）</a:t>
            </a:r>
            <a:endParaRPr lang="en-US" altLang="zh-CN" sz="3600" dirty="0"/>
          </a:p>
          <a:p>
            <a:r>
              <a:rPr lang="zh-CN" altLang="en-US" sz="3600" dirty="0"/>
              <a:t>五、创建</a:t>
            </a:r>
            <a:r>
              <a:rPr lang="en-US" altLang="zh-CN" sz="3600" dirty="0"/>
              <a:t>3D</a:t>
            </a:r>
            <a:r>
              <a:rPr lang="zh-CN" altLang="en-US" sz="3600" dirty="0"/>
              <a:t>物体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六、认识五个基本工具</a:t>
            </a:r>
            <a:endParaRPr lang="en-US" altLang="zh-CN" sz="3600" dirty="0"/>
          </a:p>
          <a:p>
            <a:r>
              <a:rPr lang="zh-CN" altLang="en-US" sz="3600" dirty="0"/>
              <a:t>（对应</a:t>
            </a:r>
            <a:r>
              <a:rPr lang="en-US" altLang="zh-CN" sz="3600" dirty="0"/>
              <a:t>Q W E R T</a:t>
            </a:r>
            <a:r>
              <a:rPr lang="zh-CN" altLang="en-US" sz="3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647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CFEEA-4B26-4E0C-B35F-32BB3A37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F9327-C936-4F16-BF9E-5D86921AA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205"/>
            <a:ext cx="8596668" cy="4532158"/>
          </a:xfrm>
        </p:spPr>
        <p:txBody>
          <a:bodyPr>
            <a:normAutofit/>
          </a:bodyPr>
          <a:lstStyle/>
          <a:p>
            <a:endParaRPr lang="en-US" altLang="zh-CN" sz="3600" dirty="0"/>
          </a:p>
          <a:p>
            <a:r>
              <a:rPr lang="zh-CN" altLang="en-US" sz="3600" dirty="0"/>
              <a:t>观察模式</a:t>
            </a:r>
            <a:endParaRPr lang="en-US" altLang="zh-CN" sz="3600" dirty="0"/>
          </a:p>
          <a:p>
            <a:r>
              <a:rPr lang="en-US" altLang="zh-CN" sz="3600" dirty="0" err="1"/>
              <a:t>Persp</a:t>
            </a:r>
            <a:r>
              <a:rPr lang="zh-CN" altLang="en-US" sz="3600" dirty="0"/>
              <a:t>：透视</a:t>
            </a:r>
            <a:endParaRPr lang="en-US" altLang="zh-CN" sz="3600" dirty="0"/>
          </a:p>
          <a:p>
            <a:r>
              <a:rPr lang="en-US" altLang="zh-CN" sz="3600" dirty="0" err="1"/>
              <a:t>Iso</a:t>
            </a:r>
            <a:r>
              <a:rPr lang="zh-CN" altLang="en-US" sz="3600" dirty="0"/>
              <a:t>：正交</a:t>
            </a:r>
          </a:p>
        </p:txBody>
      </p:sp>
    </p:spTree>
    <p:extLst>
      <p:ext uri="{BB962C8B-B14F-4D97-AF65-F5344CB8AC3E}">
        <p14:creationId xmlns:p14="http://schemas.microsoft.com/office/powerpoint/2010/main" val="311137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A973B-FD0A-4D7D-8134-6F4CDDE7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30195-8F14-4488-9D77-5E5B3E26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90935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七、快捷键使用</a:t>
            </a:r>
            <a:endParaRPr lang="en-US" altLang="zh-CN" sz="3600" dirty="0"/>
          </a:p>
          <a:p>
            <a:r>
              <a:rPr lang="zh-CN" altLang="en-US" sz="3600" dirty="0"/>
              <a:t>（</a:t>
            </a:r>
            <a:r>
              <a:rPr lang="en-US" altLang="zh-CN" sz="3600" dirty="0" err="1"/>
              <a:t>ctr</a:t>
            </a:r>
            <a:r>
              <a:rPr lang="en-US" altLang="zh-CN" sz="3600" dirty="0"/>
              <a:t> + S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ctr</a:t>
            </a:r>
            <a:r>
              <a:rPr lang="en-US" altLang="zh-CN" sz="3600" dirty="0"/>
              <a:t> + 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八、相机、视角移动 （</a:t>
            </a:r>
            <a:r>
              <a:rPr lang="en-US" altLang="zh-CN" sz="3600" dirty="0"/>
              <a:t>alt + </a:t>
            </a:r>
            <a:r>
              <a:rPr lang="zh-CN" altLang="en-US" sz="3600" dirty="0"/>
              <a:t>鼠标键）</a:t>
            </a:r>
            <a:endParaRPr lang="en-US" altLang="zh-CN" sz="3600" dirty="0"/>
          </a:p>
          <a:p>
            <a:r>
              <a:rPr lang="zh-CN" altLang="en-US" sz="3600" dirty="0"/>
              <a:t>（</a:t>
            </a:r>
            <a:r>
              <a:rPr lang="en-US" altLang="zh-CN" sz="3600" dirty="0" err="1"/>
              <a:t>GameObject</a:t>
            </a:r>
            <a:r>
              <a:rPr lang="en-US" altLang="zh-CN" sz="3600" dirty="0"/>
              <a:t> </a:t>
            </a:r>
            <a:r>
              <a:rPr lang="en-US" altLang="zh-CN" sz="3600" dirty="0">
                <a:sym typeface="Wingdings" panose="05000000000000000000" pitchFamily="2" charset="2"/>
              </a:rPr>
              <a:t> Align With View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九、创建材质球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9256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E4E1C-0B80-4310-BA30-9B8370B2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676F1-ABF3-4FD3-82A7-D8BC6B8BA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十、创建小球，并添加刚体属性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十一、添加</a:t>
            </a:r>
            <a:r>
              <a:rPr lang="en-US" altLang="zh-CN" sz="3600" dirty="0"/>
              <a:t>C#</a:t>
            </a:r>
            <a:r>
              <a:rPr lang="zh-CN" altLang="en-US" sz="3600" dirty="0"/>
              <a:t>代码文件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十二、编写代码</a:t>
            </a:r>
          </a:p>
        </p:txBody>
      </p:sp>
    </p:spTree>
    <p:extLst>
      <p:ext uri="{BB962C8B-B14F-4D97-AF65-F5344CB8AC3E}">
        <p14:creationId xmlns:p14="http://schemas.microsoft.com/office/powerpoint/2010/main" val="121497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27AC6F-E205-48C0-A800-5D9FFA20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88" y="501004"/>
            <a:ext cx="7171428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2904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196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Unity3D----游戏制作引擎</vt:lpstr>
      <vt:lpstr>PowerPoint 演示文稿</vt:lpstr>
      <vt:lpstr>主要进行游戏开发，也可以做VR、增强现实等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Unity3D----游戏制作引擎</dc:title>
  <dc:creator>李国建</dc:creator>
  <cp:lastModifiedBy>李国建</cp:lastModifiedBy>
  <cp:revision>12</cp:revision>
  <dcterms:created xsi:type="dcterms:W3CDTF">2017-09-23T14:16:12Z</dcterms:created>
  <dcterms:modified xsi:type="dcterms:W3CDTF">2017-12-07T05:27:49Z</dcterms:modified>
</cp:coreProperties>
</file>