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9682-A5DD-4FE1-9FB6-9227936BE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25" y="2024109"/>
            <a:ext cx="11123721" cy="1145220"/>
          </a:xfrm>
        </p:spPr>
        <p:txBody>
          <a:bodyPr/>
          <a:lstStyle/>
          <a:p>
            <a:r>
              <a:rPr lang="zh-CN" altLang="en-US" dirty="0"/>
              <a:t>阿里巴巴俱乐部</a:t>
            </a:r>
            <a:r>
              <a:rPr lang="en-US" altLang="zh-CN" dirty="0"/>
              <a:t>U3D</a:t>
            </a:r>
            <a:r>
              <a:rPr lang="zh-CN" altLang="en-US" dirty="0"/>
              <a:t>第四次培训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89A77-C5CD-4393-BA43-3425591ED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李国建</a:t>
            </a:r>
          </a:p>
        </p:txBody>
      </p:sp>
    </p:spTree>
    <p:extLst>
      <p:ext uri="{BB962C8B-B14F-4D97-AF65-F5344CB8AC3E}">
        <p14:creationId xmlns:p14="http://schemas.microsoft.com/office/powerpoint/2010/main" val="162788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D8F5C-4AED-4CB5-BABE-B6AA126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BE115-2E8B-43CA-9E6D-83D318D0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3794"/>
            <a:ext cx="10820400" cy="4824891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第二个功能：改变物体大小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3200" dirty="0"/>
              <a:t>使用</a:t>
            </a:r>
            <a:r>
              <a:rPr lang="en-US" altLang="zh-CN" sz="3200" dirty="0" err="1"/>
              <a:t>localScale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实例：</a:t>
            </a:r>
            <a:endParaRPr lang="en-US" altLang="zh-CN" sz="3200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player_Transform.localScale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= new Vector3(1.3f, 1.3f, 1.3f);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7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EF4BC-E22E-4E25-985B-8AEF9672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AC59F-DEE1-4E70-B923-4E48734C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74198"/>
            <a:ext cx="10820400" cy="526445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第三个功能：存档，保存最高分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3200" dirty="0"/>
              <a:t>设置显示最高分</a:t>
            </a:r>
            <a:endParaRPr lang="en-US" altLang="zh-CN" sz="3200" dirty="0"/>
          </a:p>
          <a:p>
            <a:r>
              <a:rPr lang="en-US" altLang="zh-CN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altLang="zh-CN" sz="2400" dirty="0" err="1">
                <a:solidFill>
                  <a:schemeClr val="accent3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UItext</a:t>
            </a:r>
            <a:endParaRPr lang="en-US" altLang="zh-CN" sz="2400" dirty="0">
              <a:solidFill>
                <a:schemeClr val="accent3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en-US" altLang="zh-CN" sz="2400" dirty="0">
              <a:solidFill>
                <a:schemeClr val="accent3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3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en-US" altLang="zh-CN" sz="2400" dirty="0">
              <a:solidFill>
                <a:schemeClr val="accent3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999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C88DB-C45C-4763-AEA5-14F90246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BE0BC-D47C-4559-9CDF-24257ECC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0529"/>
            <a:ext cx="10820400" cy="4474346"/>
          </a:xfrm>
        </p:spPr>
        <p:txBody>
          <a:bodyPr anchor="ctr"/>
          <a:lstStyle/>
          <a:p>
            <a:pPr algn="ctr"/>
            <a:r>
              <a:rPr lang="zh-CN" alt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介绍一个类：</a:t>
            </a:r>
            <a:r>
              <a:rPr lang="en-US" altLang="zh-CN" sz="66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PlayerPrefs</a:t>
            </a:r>
            <a:endParaRPr lang="en-US" altLang="zh-CN" sz="66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075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6ACEA-7857-4524-A8B9-C06AE80D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94142-5702-4D10-8FBD-AA337A00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36342"/>
            <a:ext cx="10820400" cy="5082343"/>
          </a:xfrm>
        </p:spPr>
        <p:txBody>
          <a:bodyPr/>
          <a:lstStyle/>
          <a:p>
            <a:r>
              <a:rPr lang="en-US" altLang="zh-CN" sz="4400" dirty="0" err="1"/>
              <a:t>PlayerPrefs</a:t>
            </a:r>
            <a:r>
              <a:rPr lang="zh-CN" altLang="en-US" sz="4400" dirty="0"/>
              <a:t>：</a:t>
            </a:r>
            <a:endParaRPr lang="en-US" altLang="zh-CN" sz="4400" dirty="0"/>
          </a:p>
          <a:p>
            <a:endParaRPr lang="en-US" altLang="zh-CN" sz="4000" dirty="0"/>
          </a:p>
          <a:p>
            <a:r>
              <a:rPr lang="zh-CN" altLang="en-US" sz="3600" dirty="0"/>
              <a:t>官方介绍：</a:t>
            </a:r>
            <a:endParaRPr lang="en-US" altLang="zh-CN" sz="3600" dirty="0"/>
          </a:p>
          <a:p>
            <a:r>
              <a:rPr lang="en-US" altLang="zh-CN" sz="2400" dirty="0" err="1"/>
              <a:t>PlayerPrefs</a:t>
            </a:r>
            <a:r>
              <a:rPr lang="en-US" altLang="zh-CN" sz="2400" dirty="0"/>
              <a:t> </a:t>
            </a:r>
            <a:r>
              <a:rPr lang="zh-CN" altLang="en-US" sz="2400" dirty="0"/>
              <a:t>类是 </a:t>
            </a:r>
            <a:r>
              <a:rPr lang="en-US" altLang="zh-CN" sz="2400" dirty="0"/>
              <a:t>Unity </a:t>
            </a:r>
            <a:r>
              <a:rPr lang="zh-CN" altLang="en-US" sz="2400" dirty="0"/>
              <a:t>提供的一个用于存储少量游戏数据的工具类，数据是</a:t>
            </a:r>
          </a:p>
          <a:p>
            <a:r>
              <a:rPr lang="zh-CN" altLang="en-US" sz="2400" dirty="0"/>
              <a:t>以“键值对”的形式存储的。</a:t>
            </a:r>
          </a:p>
          <a:p>
            <a:r>
              <a:rPr lang="zh-CN" altLang="en-US" sz="2400" dirty="0"/>
              <a:t>数据在不同的平台存储的位置是不同的。</a:t>
            </a:r>
          </a:p>
          <a:p>
            <a:r>
              <a:rPr lang="zh-CN" altLang="en-US" sz="2400" dirty="0"/>
              <a:t>在 </a:t>
            </a:r>
            <a:r>
              <a:rPr lang="en-US" altLang="zh-CN" sz="2400" dirty="0"/>
              <a:t>windows </a:t>
            </a:r>
            <a:r>
              <a:rPr lang="zh-CN" altLang="en-US" sz="2400" dirty="0"/>
              <a:t>平台 </a:t>
            </a:r>
            <a:r>
              <a:rPr lang="en-US" altLang="zh-CN" sz="2400" dirty="0" err="1"/>
              <a:t>PlayerPrefs</a:t>
            </a:r>
            <a:r>
              <a:rPr lang="en-US" altLang="zh-CN" sz="2400" dirty="0"/>
              <a:t> </a:t>
            </a:r>
            <a:r>
              <a:rPr lang="zh-CN" altLang="en-US" sz="2400" dirty="0"/>
              <a:t>的数据是存储在注册表中的。</a:t>
            </a:r>
          </a:p>
        </p:txBody>
      </p:sp>
    </p:spTree>
    <p:extLst>
      <p:ext uri="{BB962C8B-B14F-4D97-AF65-F5344CB8AC3E}">
        <p14:creationId xmlns:p14="http://schemas.microsoft.com/office/powerpoint/2010/main" val="5559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28C1-DAAD-42FD-9C6A-75D92A48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477F-AD99-4537-9124-DA562723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3390"/>
            <a:ext cx="10820400" cy="4505295"/>
          </a:xfrm>
        </p:spPr>
        <p:txBody>
          <a:bodyPr/>
          <a:lstStyle/>
          <a:p>
            <a:r>
              <a:rPr lang="en-US" altLang="zh-CN" sz="4400" dirty="0" err="1"/>
              <a:t>PlayerPrefs</a:t>
            </a:r>
            <a:r>
              <a:rPr lang="en-US" altLang="zh-CN" sz="4400" dirty="0"/>
              <a:t> </a:t>
            </a:r>
            <a:r>
              <a:rPr lang="zh-CN" altLang="en-US" sz="4400" dirty="0"/>
              <a:t>存储位置</a:t>
            </a:r>
            <a:endParaRPr lang="en-US" altLang="zh-CN" sz="4400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win + R 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调出运行面板，输入“</a:t>
            </a:r>
            <a:r>
              <a:rPr lang="en-US" altLang="zh-CN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regedit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打开注册表面板；</a:t>
            </a:r>
            <a:endParaRPr lang="en-US" altLang="zh-C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HKEY_CURRENT_USER--&gt;SOFTWARE--&gt;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公司名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--&gt;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应用名。</a:t>
            </a:r>
          </a:p>
        </p:txBody>
      </p:sp>
    </p:spTree>
    <p:extLst>
      <p:ext uri="{BB962C8B-B14F-4D97-AF65-F5344CB8AC3E}">
        <p14:creationId xmlns:p14="http://schemas.microsoft.com/office/powerpoint/2010/main" val="307964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893C6-212D-4F05-8213-6FF7736B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9441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E5ABF-BF14-41CE-BAE3-8AA20FBF2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9406"/>
            <a:ext cx="10820400" cy="4869279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n-ea"/>
              </a:rPr>
              <a:t>第四个功能：游戏结束，自动退出</a:t>
            </a:r>
            <a:endParaRPr lang="en-US" altLang="zh-CN" sz="4400" dirty="0">
              <a:latin typeface="+mn-ea"/>
            </a:endParaRPr>
          </a:p>
          <a:p>
            <a:endParaRPr lang="en-US" altLang="zh-CN" sz="4400" dirty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判断小球</a:t>
            </a:r>
            <a:r>
              <a:rPr lang="en-US" altLang="zh-CN" sz="3200" dirty="0">
                <a:latin typeface="+mn-ea"/>
              </a:rPr>
              <a:t>y</a:t>
            </a:r>
            <a:r>
              <a:rPr lang="zh-CN" altLang="en-US" sz="3200" dirty="0">
                <a:latin typeface="+mn-ea"/>
              </a:rPr>
              <a:t>轴坐标</a:t>
            </a:r>
            <a:endParaRPr lang="en-US" altLang="zh-CN" sz="32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退出实例：</a:t>
            </a:r>
            <a:endParaRPr lang="en-US" altLang="zh-CN" sz="3200" dirty="0">
              <a:latin typeface="+mn-ea"/>
            </a:endParaRPr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Application.Quit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02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61276-78F0-469B-B332-3ED80CFB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E9629-FF2F-445C-BF89-9FDD07C7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87768"/>
            <a:ext cx="10820400" cy="5832628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+mn-ea"/>
              </a:rPr>
              <a:t>回顾：</a:t>
            </a:r>
            <a:endParaRPr lang="en-US" altLang="zh-CN" sz="4800" dirty="0">
              <a:latin typeface="+mn-ea"/>
            </a:endParaRPr>
          </a:p>
          <a:p>
            <a:r>
              <a:rPr lang="zh-CN" altLang="en-US" sz="3600" dirty="0">
                <a:latin typeface="+mn-ea"/>
              </a:rPr>
              <a:t>一、操作：</a:t>
            </a:r>
            <a:endParaRPr lang="en-US" altLang="zh-CN" sz="3600" dirty="0">
              <a:latin typeface="+mn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四个基本工具（对应</a:t>
            </a:r>
            <a:r>
              <a:rPr lang="en-US" altLang="zh-CN" sz="2400" dirty="0">
                <a:latin typeface="+mn-ea"/>
              </a:rPr>
              <a:t>Q W E R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鼠标键盘的结合来调整视野（常用</a:t>
            </a:r>
            <a:r>
              <a:rPr lang="en-US" altLang="zh-CN" sz="2400" dirty="0">
                <a:latin typeface="+mn-ea"/>
              </a:rPr>
              <a:t>alt+</a:t>
            </a:r>
            <a:r>
              <a:rPr lang="zh-CN" altLang="en-US" sz="2400" dirty="0">
                <a:latin typeface="+mn-ea"/>
              </a:rPr>
              <a:t>鼠标左键）</a:t>
            </a:r>
            <a:endParaRPr lang="en-US" altLang="zh-CN" sz="24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父子关系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预制体（判断的特性）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贴图（材质，纹理）</a:t>
            </a:r>
            <a:endParaRPr lang="en-US" altLang="zh-CN" sz="28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08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B0478-1C8A-433F-A172-6CCE9FE3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E2230-C9B8-479E-8686-4924C94F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4373"/>
            <a:ext cx="10820400" cy="5858369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二、代码复习：</a:t>
            </a:r>
            <a:endParaRPr lang="en-US" altLang="zh-CN" sz="4800" dirty="0"/>
          </a:p>
          <a:p>
            <a:endParaRPr lang="en-US" altLang="zh-CN" sz="4800" dirty="0"/>
          </a:p>
          <a:p>
            <a:r>
              <a:rPr lang="en-US" altLang="zh-CN" sz="3600" dirty="0"/>
              <a:t>1.AddForce();  //</a:t>
            </a:r>
            <a:r>
              <a:rPr lang="zh-CN" altLang="en-US" sz="3600" dirty="0"/>
              <a:t>加力</a:t>
            </a:r>
            <a:r>
              <a:rPr lang="en-US" altLang="zh-CN" sz="3600" dirty="0"/>
              <a:t>.</a:t>
            </a:r>
          </a:p>
          <a:p>
            <a:endParaRPr lang="en-US" altLang="zh-CN" sz="3200" dirty="0"/>
          </a:p>
          <a:p>
            <a:r>
              <a:rPr lang="zh-CN" altLang="en-US" sz="3200" dirty="0"/>
              <a:t>模板：</a:t>
            </a:r>
            <a:r>
              <a:rPr lang="en-US" altLang="zh-CN" sz="3200" dirty="0" err="1"/>
              <a:t>Rigidbody.AddForce</a:t>
            </a:r>
            <a:r>
              <a:rPr lang="en-US" altLang="zh-CN" sz="3200" dirty="0"/>
              <a:t>(Vector3 force);</a:t>
            </a:r>
          </a:p>
          <a:p>
            <a:endParaRPr lang="en-US" altLang="zh-CN" sz="3200" dirty="0"/>
          </a:p>
          <a:p>
            <a:r>
              <a:rPr lang="zh-CN" altLang="en-US" sz="2800" dirty="0"/>
              <a:t>例子：</a:t>
            </a:r>
            <a:r>
              <a:rPr lang="en-US" altLang="zh-CN" sz="2800" dirty="0" err="1"/>
              <a:t>rd.AddForce</a:t>
            </a:r>
            <a:r>
              <a:rPr lang="en-US" altLang="zh-CN" sz="2800" dirty="0"/>
              <a:t>(new Vector3(x,0,z) * force);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552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1CA6A-59D4-4416-97A0-0B0F2257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DC3A5-D4FA-4F0A-9C45-832820BE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7464"/>
            <a:ext cx="10820400" cy="5091222"/>
          </a:xfrm>
        </p:spPr>
        <p:txBody>
          <a:bodyPr/>
          <a:lstStyle/>
          <a:p>
            <a:r>
              <a:rPr lang="en-US" altLang="zh-CN" sz="3600" dirty="0"/>
              <a:t>2.Rotate();</a:t>
            </a:r>
            <a:r>
              <a:rPr lang="zh-CN" altLang="en-US" sz="3600" dirty="0"/>
              <a:t>  </a:t>
            </a:r>
            <a:r>
              <a:rPr lang="en-US" altLang="zh-CN" sz="3600" dirty="0"/>
              <a:t>//</a:t>
            </a:r>
            <a:r>
              <a:rPr lang="zh-CN" altLang="en-US" sz="3600" dirty="0"/>
              <a:t>旋转</a:t>
            </a:r>
            <a:r>
              <a:rPr lang="en-US" altLang="zh-CN" sz="3600" dirty="0"/>
              <a:t>.</a:t>
            </a:r>
          </a:p>
          <a:p>
            <a:endParaRPr lang="en-US" altLang="zh-CN" sz="3600" dirty="0"/>
          </a:p>
          <a:p>
            <a:r>
              <a:rPr lang="zh-CN" altLang="en-US" sz="2800" dirty="0"/>
              <a:t>模板：</a:t>
            </a:r>
            <a:r>
              <a:rPr lang="en-US" altLang="zh-CN" sz="2800" dirty="0" err="1"/>
              <a:t>Transform.Rotate</a:t>
            </a:r>
            <a:r>
              <a:rPr lang="en-US" altLang="zh-CN" sz="2800" dirty="0"/>
              <a:t>(Vector3);</a:t>
            </a:r>
          </a:p>
          <a:p>
            <a:endParaRPr lang="en-US" altLang="zh-CN" sz="2800" dirty="0"/>
          </a:p>
          <a:p>
            <a:r>
              <a:rPr lang="zh-CN" altLang="en-US" sz="2800" dirty="0"/>
              <a:t>例子：</a:t>
            </a:r>
            <a:r>
              <a:rPr lang="en-US" altLang="zh-CN" sz="2800" dirty="0" err="1"/>
              <a:t>transform.Rotate</a:t>
            </a:r>
            <a:r>
              <a:rPr lang="en-US" altLang="zh-CN" sz="2800" dirty="0"/>
              <a:t>(new Vector3(0, 1, 0));</a:t>
            </a:r>
          </a:p>
          <a:p>
            <a:r>
              <a:rPr lang="zh-CN" altLang="en-US" sz="2800" dirty="0"/>
              <a:t>官方文档说明：</a:t>
            </a:r>
            <a:endParaRPr lang="en-US" altLang="zh-CN" sz="2800" dirty="0"/>
          </a:p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    If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relativeTo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is not specified or set to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Space.Self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the rotation is applied around the transform's local axes. If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relativeTo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is set to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Space.World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the rotation is applied around the world x, y, z axes.</a:t>
            </a:r>
          </a:p>
        </p:txBody>
      </p:sp>
    </p:spTree>
    <p:extLst>
      <p:ext uri="{BB962C8B-B14F-4D97-AF65-F5344CB8AC3E}">
        <p14:creationId xmlns:p14="http://schemas.microsoft.com/office/powerpoint/2010/main" val="321347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B0DA4-EEE8-41D8-B0CA-27F75FAB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AB16B-EB41-4A5A-A007-2119BB74E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8184"/>
            <a:ext cx="10820400" cy="4780502"/>
          </a:xfrm>
        </p:spPr>
        <p:txBody>
          <a:bodyPr/>
          <a:lstStyle/>
          <a:p>
            <a:r>
              <a:rPr lang="en-US" altLang="zh-CN" sz="3600" dirty="0"/>
              <a:t>3. Instantiate();</a:t>
            </a:r>
            <a:r>
              <a:rPr lang="zh-CN" altLang="en-US" sz="3600" dirty="0"/>
              <a:t>    </a:t>
            </a:r>
            <a:r>
              <a:rPr lang="en-US" altLang="zh-CN" sz="3600" dirty="0"/>
              <a:t>//</a:t>
            </a:r>
            <a:r>
              <a:rPr lang="zh-CN" altLang="en-US" sz="3600" dirty="0"/>
              <a:t>实例化</a:t>
            </a:r>
            <a:r>
              <a:rPr lang="en-US" altLang="zh-CN" sz="3600" dirty="0"/>
              <a:t>.</a:t>
            </a:r>
          </a:p>
          <a:p>
            <a:endParaRPr lang="en-US" altLang="zh-CN" sz="3600" dirty="0"/>
          </a:p>
          <a:p>
            <a:r>
              <a:rPr lang="zh-CN" altLang="en-US" sz="2800" dirty="0"/>
              <a:t>模板：</a:t>
            </a:r>
            <a:r>
              <a:rPr lang="en-US" altLang="zh-CN" sz="2800" dirty="0" err="1"/>
              <a:t>GameObject.Instantiate</a:t>
            </a:r>
            <a:r>
              <a:rPr lang="en-US" altLang="zh-CN" sz="2800" dirty="0"/>
              <a:t>(Object,Vector3,Quaterion);</a:t>
            </a:r>
          </a:p>
          <a:p>
            <a:endParaRPr lang="en-US" altLang="zh-CN" sz="2800" dirty="0"/>
          </a:p>
          <a:p>
            <a:r>
              <a:rPr lang="en-US" altLang="zh-CN" sz="2800" dirty="0"/>
              <a:t>//</a:t>
            </a:r>
            <a:r>
              <a:rPr lang="zh-CN" altLang="en-US" sz="2800" dirty="0"/>
              <a:t>可以添加实例化物体的父亲</a:t>
            </a:r>
            <a:r>
              <a:rPr lang="en-US" altLang="zh-CN" sz="2800" dirty="0"/>
              <a:t>.</a:t>
            </a:r>
          </a:p>
          <a:p>
            <a:r>
              <a:rPr lang="zh-CN" altLang="en-US" sz="2400" dirty="0"/>
              <a:t>例子：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GameObject.Instantiate</a:t>
            </a:r>
            <a:r>
              <a:rPr lang="en-US" altLang="zh-CN" sz="2400" dirty="0"/>
              <a:t>(food, 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Quaternion.identity</a:t>
            </a:r>
            <a:r>
              <a:rPr lang="en-US" altLang="zh-CN" sz="2400" dirty="0"/>
              <a:t>, foods);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444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53341-4D71-42D7-8A8B-D4355056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345336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22508-89C7-454D-8F20-0A3578CD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9709"/>
            <a:ext cx="10820400" cy="510897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4. </a:t>
            </a:r>
            <a:r>
              <a:rPr lang="en-US" altLang="zh-CN" sz="3600" dirty="0" err="1"/>
              <a:t>OnTriggerEnter</a:t>
            </a:r>
            <a:r>
              <a:rPr lang="en-US" altLang="zh-CN" sz="3600" dirty="0"/>
              <a:t>();  //</a:t>
            </a:r>
            <a:r>
              <a:rPr lang="zh-CN" altLang="en-US" sz="3600" dirty="0"/>
              <a:t>触发器碰撞函数</a:t>
            </a:r>
            <a:r>
              <a:rPr lang="en-US" altLang="zh-CN" sz="3600" dirty="0"/>
              <a:t>.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与</a:t>
            </a:r>
            <a:r>
              <a:rPr lang="en-US" altLang="zh-CN" sz="2400" dirty="0"/>
              <a:t>update()</a:t>
            </a:r>
            <a:r>
              <a:rPr lang="zh-CN" altLang="en-US" sz="2400" dirty="0"/>
              <a:t>函数并列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zh-CN" altLang="en-US" sz="2800" dirty="0"/>
              <a:t>官方例子：</a:t>
            </a:r>
            <a:endParaRPr lang="en-US" altLang="zh-CN" sz="2800" dirty="0"/>
          </a:p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ExampleClass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MonoBehaviour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OnTriggerEnter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(Collider other) {</a:t>
            </a:r>
          </a:p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       Destroy(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other.gameObject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   }</a:t>
            </a:r>
          </a:p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4CE9A-5715-458F-9A88-A2677317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F3DAC-E6D7-4CA3-8070-3F70A350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5522"/>
            <a:ext cx="10820400" cy="531316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三、</a:t>
            </a:r>
            <a:r>
              <a:rPr lang="en-US" altLang="zh-CN" sz="4800" dirty="0"/>
              <a:t>UI</a:t>
            </a:r>
            <a:r>
              <a:rPr lang="zh-CN" altLang="en-US" sz="4800" dirty="0"/>
              <a:t>复习</a:t>
            </a:r>
            <a:endParaRPr lang="en-US" altLang="zh-CN" sz="4800" dirty="0"/>
          </a:p>
          <a:p>
            <a:pPr marL="0" indent="0">
              <a:buNone/>
            </a:pPr>
            <a:endParaRPr lang="en-US" altLang="zh-CN" sz="4800" dirty="0"/>
          </a:p>
          <a:p>
            <a:pPr marL="0" indent="0">
              <a:buNone/>
            </a:pPr>
            <a:r>
              <a:rPr lang="zh-CN" altLang="en-US" sz="2800" dirty="0"/>
              <a:t>创建画布：</a:t>
            </a:r>
            <a:r>
              <a:rPr lang="en-US" altLang="zh-CN" sz="2800" dirty="0"/>
              <a:t>Create-&gt;UI-&gt;Text</a:t>
            </a:r>
          </a:p>
          <a:p>
            <a:pPr marL="0" indent="0"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可以在</a:t>
            </a:r>
            <a:r>
              <a:rPr lang="en-US" altLang="zh-CN" sz="2800" dirty="0"/>
              <a:t>text</a:t>
            </a:r>
            <a:r>
              <a:rPr lang="zh-CN" altLang="en-US" sz="2800" dirty="0"/>
              <a:t>属性里静态更改</a:t>
            </a:r>
            <a:r>
              <a:rPr lang="en-US" altLang="zh-CN" sz="2800" dirty="0"/>
              <a:t>UI</a:t>
            </a:r>
            <a:r>
              <a:rPr lang="zh-CN" altLang="en-US" sz="2800" dirty="0"/>
              <a:t>显示</a:t>
            </a:r>
            <a:r>
              <a:rPr lang="en-US" altLang="zh-CN" sz="2800" dirty="0"/>
              <a:t>.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动态更改</a:t>
            </a:r>
            <a:r>
              <a:rPr lang="en-US" altLang="zh-CN" sz="2800" dirty="0"/>
              <a:t>UI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相关代码：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score_Text.text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= "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分数：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" +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score.ToString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7D407-CC43-4DC0-9C10-4AFB6E26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4387C-F04D-476A-9258-3A7B793A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0124"/>
            <a:ext cx="10820400" cy="4558562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00B0F0"/>
                </a:solidFill>
              </a:rPr>
              <a:t>今天的任务：</a:t>
            </a:r>
            <a:endParaRPr lang="en-US" altLang="zh-CN" sz="6600" dirty="0">
              <a:solidFill>
                <a:srgbClr val="00B0F0"/>
              </a:solidFill>
            </a:endParaRPr>
          </a:p>
          <a:p>
            <a:endParaRPr lang="en-US" altLang="zh-CN" sz="6600" dirty="0">
              <a:solidFill>
                <a:srgbClr val="00B0F0"/>
              </a:solidFill>
            </a:endParaRPr>
          </a:p>
          <a:p>
            <a:r>
              <a:rPr lang="zh-CN" altLang="en-US" sz="6600" dirty="0">
                <a:solidFill>
                  <a:srgbClr val="00B0F0"/>
                </a:solidFill>
              </a:rPr>
              <a:t>做出一个能玩的游戏</a:t>
            </a:r>
            <a:endParaRPr lang="en-US" altLang="zh-CN" sz="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6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DA40A-C68D-47F0-AD0F-ACE41150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13483-A413-43FA-8AED-E42CA6E2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1550"/>
            <a:ext cx="10820400" cy="480713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第一个功能：分数为</a:t>
            </a:r>
            <a:r>
              <a:rPr lang="en-US" altLang="zh-CN" sz="4000" dirty="0"/>
              <a:t>12</a:t>
            </a:r>
            <a:r>
              <a:rPr lang="zh-CN" altLang="en-US" sz="4000" dirty="0"/>
              <a:t>，墙消失</a:t>
            </a:r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使用数组获取属性：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private Transform[]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walls_Transform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994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201</TotalTime>
  <Words>451</Words>
  <Application>Microsoft Office PowerPoint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Century Gothic</vt:lpstr>
      <vt:lpstr>Wingdings</vt:lpstr>
      <vt:lpstr>水汽尾迹</vt:lpstr>
      <vt:lpstr>阿里巴巴俱乐部U3D第四次培训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阿里巴巴俱乐部U3D第四次培训</dc:title>
  <dc:creator>李国建</dc:creator>
  <cp:lastModifiedBy>李国建</cp:lastModifiedBy>
  <cp:revision>15</cp:revision>
  <dcterms:created xsi:type="dcterms:W3CDTF">2017-11-03T15:13:51Z</dcterms:created>
  <dcterms:modified xsi:type="dcterms:W3CDTF">2017-11-03T18:35:42Z</dcterms:modified>
</cp:coreProperties>
</file>