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5D384-1A44-4BDE-BD89-8377328F9B5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A7C79E-DA7B-4DFE-A66C-977650F32843}">
      <dgm:prSet/>
      <dgm:spPr/>
      <dgm:t>
        <a:bodyPr/>
        <a:lstStyle/>
        <a:p>
          <a:r>
            <a:rPr lang="zh-CN" dirty="0"/>
            <a:t>阿里巴巴俱乐部</a:t>
          </a:r>
          <a:r>
            <a:rPr lang="en-US" altLang="zh-CN" dirty="0"/>
            <a:t>U</a:t>
          </a:r>
          <a:r>
            <a:rPr lang="en-US" dirty="0"/>
            <a:t>3D</a:t>
          </a:r>
          <a:r>
            <a:rPr lang="zh-CN" dirty="0"/>
            <a:t>第二次培训</a:t>
          </a:r>
        </a:p>
      </dgm:t>
    </dgm:pt>
    <dgm:pt modelId="{A51187D7-BEDD-4090-868B-6B57519C40A3}" type="parTrans" cxnId="{EBFC3897-FB69-4773-892F-3D0910202BEC}">
      <dgm:prSet/>
      <dgm:spPr/>
      <dgm:t>
        <a:bodyPr/>
        <a:lstStyle/>
        <a:p>
          <a:endParaRPr lang="zh-CN" altLang="en-US"/>
        </a:p>
      </dgm:t>
    </dgm:pt>
    <dgm:pt modelId="{EC8FE725-CD8D-4C65-BC6C-0B6C474443D1}" type="sibTrans" cxnId="{EBFC3897-FB69-4773-892F-3D0910202BEC}">
      <dgm:prSet/>
      <dgm:spPr/>
      <dgm:t>
        <a:bodyPr/>
        <a:lstStyle/>
        <a:p>
          <a:endParaRPr lang="zh-CN" altLang="en-US"/>
        </a:p>
      </dgm:t>
    </dgm:pt>
    <dgm:pt modelId="{BEC63BB8-7817-43B8-AC1E-05E950902145}" type="pres">
      <dgm:prSet presAssocID="{D9E5D384-1A44-4BDE-BD89-8377328F9B5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0DE9EB5-4C24-476A-B069-CDB674EE58C7}" type="pres">
      <dgm:prSet presAssocID="{C9A7C79E-DA7B-4DFE-A66C-977650F32843}" presName="circle1" presStyleLbl="node1" presStyleIdx="0" presStyleCnt="1"/>
      <dgm:spPr/>
    </dgm:pt>
    <dgm:pt modelId="{96CC5BC6-8ED8-4401-B969-6D59A3BD4B29}" type="pres">
      <dgm:prSet presAssocID="{C9A7C79E-DA7B-4DFE-A66C-977650F32843}" presName="space" presStyleCnt="0"/>
      <dgm:spPr/>
    </dgm:pt>
    <dgm:pt modelId="{7D1C1D2D-518B-4889-BCB7-7C04C02CF947}" type="pres">
      <dgm:prSet presAssocID="{C9A7C79E-DA7B-4DFE-A66C-977650F32843}" presName="rect1" presStyleLbl="alignAcc1" presStyleIdx="0" presStyleCnt="1"/>
      <dgm:spPr/>
    </dgm:pt>
    <dgm:pt modelId="{34385D8A-A8F5-42C1-9628-A810E6FAF234}" type="pres">
      <dgm:prSet presAssocID="{C9A7C79E-DA7B-4DFE-A66C-977650F3284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EAABB18-5861-4B04-9AD1-FE484BEC4441}" type="presOf" srcId="{D9E5D384-1A44-4BDE-BD89-8377328F9B58}" destId="{BEC63BB8-7817-43B8-AC1E-05E950902145}" srcOrd="0" destOrd="0" presId="urn:microsoft.com/office/officeart/2005/8/layout/target3"/>
    <dgm:cxn modelId="{C9C43274-75DA-4B29-856E-C10DE6714D07}" type="presOf" srcId="{C9A7C79E-DA7B-4DFE-A66C-977650F32843}" destId="{7D1C1D2D-518B-4889-BCB7-7C04C02CF947}" srcOrd="0" destOrd="0" presId="urn:microsoft.com/office/officeart/2005/8/layout/target3"/>
    <dgm:cxn modelId="{70ED9685-58DA-49B8-9D99-1D2F9DDE8281}" type="presOf" srcId="{C9A7C79E-DA7B-4DFE-A66C-977650F32843}" destId="{34385D8A-A8F5-42C1-9628-A810E6FAF234}" srcOrd="1" destOrd="0" presId="urn:microsoft.com/office/officeart/2005/8/layout/target3"/>
    <dgm:cxn modelId="{EBFC3897-FB69-4773-892F-3D0910202BEC}" srcId="{D9E5D384-1A44-4BDE-BD89-8377328F9B58}" destId="{C9A7C79E-DA7B-4DFE-A66C-977650F32843}" srcOrd="0" destOrd="0" parTransId="{A51187D7-BEDD-4090-868B-6B57519C40A3}" sibTransId="{EC8FE725-CD8D-4C65-BC6C-0B6C474443D1}"/>
    <dgm:cxn modelId="{BC490C67-D1E1-45E7-A717-4428A27FC86D}" type="presParOf" srcId="{BEC63BB8-7817-43B8-AC1E-05E950902145}" destId="{80DE9EB5-4C24-476A-B069-CDB674EE58C7}" srcOrd="0" destOrd="0" presId="urn:microsoft.com/office/officeart/2005/8/layout/target3"/>
    <dgm:cxn modelId="{8D9EE59A-4D0C-4DEF-AA79-C532FEB09576}" type="presParOf" srcId="{BEC63BB8-7817-43B8-AC1E-05E950902145}" destId="{96CC5BC6-8ED8-4401-B969-6D59A3BD4B29}" srcOrd="1" destOrd="0" presId="urn:microsoft.com/office/officeart/2005/8/layout/target3"/>
    <dgm:cxn modelId="{66146BC2-8BE5-4DCE-A374-AE194934F1BC}" type="presParOf" srcId="{BEC63BB8-7817-43B8-AC1E-05E950902145}" destId="{7D1C1D2D-518B-4889-BCB7-7C04C02CF947}" srcOrd="2" destOrd="0" presId="urn:microsoft.com/office/officeart/2005/8/layout/target3"/>
    <dgm:cxn modelId="{12B1EFB3-257C-4E64-9EAE-B7DCDF363610}" type="presParOf" srcId="{BEC63BB8-7817-43B8-AC1E-05E950902145}" destId="{34385D8A-A8F5-42C1-9628-A810E6FAF23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E9EB5-4C24-476A-B069-CDB674EE58C7}">
      <dsp:nvSpPr>
        <dsp:cNvPr id="0" name=""/>
        <dsp:cNvSpPr/>
      </dsp:nvSpPr>
      <dsp:spPr>
        <a:xfrm>
          <a:off x="0" y="0"/>
          <a:ext cx="3533474" cy="353347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C1D2D-518B-4889-BCB7-7C04C02CF947}">
      <dsp:nvSpPr>
        <dsp:cNvPr id="0" name=""/>
        <dsp:cNvSpPr/>
      </dsp:nvSpPr>
      <dsp:spPr>
        <a:xfrm>
          <a:off x="1766737" y="0"/>
          <a:ext cx="7777651" cy="3533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 dirty="0"/>
            <a:t>阿里巴巴俱乐部</a:t>
          </a:r>
          <a:r>
            <a:rPr lang="en-US" altLang="zh-CN" sz="6500" kern="1200" dirty="0"/>
            <a:t>U</a:t>
          </a:r>
          <a:r>
            <a:rPr lang="en-US" sz="6500" kern="1200" dirty="0"/>
            <a:t>3D</a:t>
          </a:r>
          <a:r>
            <a:rPr lang="zh-CN" sz="6500" kern="1200" dirty="0"/>
            <a:t>第二次培训</a:t>
          </a:r>
        </a:p>
      </dsp:txBody>
      <dsp:txXfrm>
        <a:off x="1766737" y="0"/>
        <a:ext cx="7777651" cy="3533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4B34BC4-04D0-4DA9-B7AD-F94283BB0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623751"/>
              </p:ext>
            </p:extLst>
          </p:nvPr>
        </p:nvGraphicFramePr>
        <p:xfrm>
          <a:off x="1615736" y="852256"/>
          <a:ext cx="9544389" cy="353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副标题 2">
            <a:extLst>
              <a:ext uri="{FF2B5EF4-FFF2-40B4-BE49-F238E27FC236}">
                <a16:creationId xmlns:a16="http://schemas.microsoft.com/office/drawing/2014/main" id="{021640A6-C065-4143-A43A-A8FC2EA8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850" y="4465631"/>
            <a:ext cx="7197726" cy="140546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80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09CEF-48B2-4EEE-836B-D40EBD3C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4B451-238F-4A03-9BBE-254F4E57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1349"/>
            <a:ext cx="10131425" cy="4219852"/>
          </a:xfrm>
        </p:spPr>
        <p:txBody>
          <a:bodyPr anchor="t">
            <a:norm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旋转</a:t>
            </a:r>
            <a:r>
              <a:rPr lang="zh-CN" altLang="en-US" sz="3200" dirty="0">
                <a:sym typeface="Wingdings" panose="05000000000000000000" pitchFamily="2" charset="2"/>
              </a:rPr>
              <a:t>：（</a:t>
            </a:r>
            <a:r>
              <a:rPr lang="en-US" altLang="zh-CN" sz="3200" dirty="0">
                <a:sym typeface="Wingdings" panose="05000000000000000000" pitchFamily="2" charset="2"/>
              </a:rPr>
              <a:t>roll</a:t>
            </a:r>
            <a:r>
              <a:rPr lang="zh-CN" altLang="en-US" sz="3200" dirty="0">
                <a:sym typeface="Wingdings" panose="05000000000000000000" pitchFamily="2" charset="2"/>
              </a:rPr>
              <a:t>）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endParaRPr lang="en-US" altLang="zh-CN" sz="3200" dirty="0">
              <a:sym typeface="Wingdings" panose="05000000000000000000" pitchFamily="2" charset="2"/>
            </a:endParaRPr>
          </a:p>
          <a:p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en-US" altLang="zh-CN" sz="2800" dirty="0" err="1"/>
              <a:t>transform.Rotate</a:t>
            </a:r>
            <a:r>
              <a:rPr lang="en-US" altLang="zh-CN" sz="2800" dirty="0"/>
              <a:t>(new Vector3(0, 1, 0));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096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8F6FC-3AF5-4C1B-B085-7D7697F1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dirty="0"/>
              <a:t>作业：使用循环，生成</a:t>
            </a:r>
            <a:r>
              <a:rPr lang="en-US" altLang="zh-CN" dirty="0"/>
              <a:t>10</a:t>
            </a:r>
            <a:r>
              <a:rPr lang="zh-CN" altLang="en-US" dirty="0"/>
              <a:t>个方块食物。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7F9B9-8E1C-4E82-BFDC-3EE61DBD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725334"/>
          </a:xfrm>
        </p:spPr>
        <p:txBody>
          <a:bodyPr anchor="t"/>
          <a:lstStyle/>
          <a:p>
            <a:r>
              <a:rPr lang="en-US" altLang="zh-CN" sz="2800"/>
              <a:t>3.</a:t>
            </a:r>
            <a:r>
              <a:rPr lang="zh-CN" altLang="en-US" sz="2800"/>
              <a:t>实例化</a:t>
            </a:r>
            <a:r>
              <a:rPr lang="zh-CN" altLang="en-US" sz="2800" dirty="0"/>
              <a:t>物体：</a:t>
            </a:r>
            <a:endParaRPr lang="en-US" altLang="zh-CN" sz="2800" dirty="0"/>
          </a:p>
          <a:p>
            <a:r>
              <a:rPr lang="en-US" altLang="zh-CN" sz="2800" dirty="0" err="1"/>
              <a:t>GameObject.Instantiate</a:t>
            </a:r>
            <a:r>
              <a:rPr lang="en-US" altLang="zh-CN" sz="2800" dirty="0"/>
              <a:t>(Object,Vector3,Quaterion);</a:t>
            </a:r>
          </a:p>
          <a:p>
            <a:r>
              <a:rPr lang="en-US" altLang="zh-CN" sz="2800" dirty="0"/>
              <a:t>Object:</a:t>
            </a:r>
            <a:r>
              <a:rPr lang="zh-CN" altLang="en-US" sz="2800" dirty="0"/>
              <a:t>实例化的物体。</a:t>
            </a:r>
            <a:endParaRPr lang="en-US" altLang="zh-CN" sz="2800" dirty="0"/>
          </a:p>
          <a:p>
            <a:r>
              <a:rPr lang="en-US" altLang="zh-CN" sz="2800" dirty="0"/>
              <a:t>Vector3</a:t>
            </a:r>
            <a:r>
              <a:rPr lang="zh-CN" altLang="en-US" sz="2800" dirty="0"/>
              <a:t>：实例化物体所在位置。</a:t>
            </a:r>
            <a:endParaRPr lang="en-US" altLang="zh-CN" sz="2800" dirty="0"/>
          </a:p>
          <a:p>
            <a:r>
              <a:rPr lang="en-US" altLang="zh-CN" sz="2800" dirty="0" err="1"/>
              <a:t>Quaterion</a:t>
            </a:r>
            <a:r>
              <a:rPr lang="zh-CN" altLang="en-US" sz="2800" dirty="0"/>
              <a:t>：四元数（表示旋转）。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82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57DC9-7C34-4835-94E4-BF0BD38A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26F617-03A7-404A-8535-87FCD7A25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796" y="281831"/>
            <a:ext cx="4847208" cy="6642472"/>
          </a:xfrm>
        </p:spPr>
      </p:pic>
    </p:spTree>
    <p:extLst>
      <p:ext uri="{BB962C8B-B14F-4D97-AF65-F5344CB8AC3E}">
        <p14:creationId xmlns:p14="http://schemas.microsoft.com/office/powerpoint/2010/main" val="347459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16DFA-1EF2-4286-8FA4-4C5921CF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ECC75-3EB1-426F-A1DB-DB05DF5E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4210"/>
            <a:ext cx="10131425" cy="3846991"/>
          </a:xfrm>
        </p:spPr>
        <p:txBody>
          <a:bodyPr anchor="t"/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父子关系：</a:t>
            </a:r>
            <a:endParaRPr lang="en-US" altLang="zh-CN" sz="3200" dirty="0"/>
          </a:p>
          <a:p>
            <a:pPr lvl="1"/>
            <a:r>
              <a:rPr lang="zh-CN" altLang="en-US" sz="2000" dirty="0"/>
              <a:t>空物体</a:t>
            </a:r>
            <a:r>
              <a:rPr lang="en-US" altLang="zh-CN" sz="2000" dirty="0">
                <a:sym typeface="Wingdings" panose="05000000000000000000" pitchFamily="2" charset="2"/>
              </a:rPr>
              <a:t>—— Create  Create Empty;</a:t>
            </a:r>
          </a:p>
          <a:p>
            <a:pPr marL="457200" lvl="1" indent="0">
              <a:buNone/>
            </a:pPr>
            <a:r>
              <a:rPr lang="zh-CN" altLang="en-US" sz="2000" dirty="0"/>
              <a:t>（管理物体资源）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将物体拖进空物体内。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400" dirty="0"/>
              <a:t>父子关系：移动父亲，儿子会跟着走。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（任意两个物体）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400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8126-8A59-422D-A3C8-3B02DB67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5DE50-960A-4110-BCB0-C2EB5251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预制体：（</a:t>
            </a:r>
            <a:r>
              <a:rPr lang="en-US" altLang="zh-CN" sz="3200" dirty="0"/>
              <a:t>Prefabs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sz="2400" dirty="0"/>
              <a:t>鼠标，将物体拖到</a:t>
            </a:r>
            <a:r>
              <a:rPr lang="en-US" altLang="zh-CN" sz="2400" dirty="0"/>
              <a:t>Assets-&gt;Prefabs</a:t>
            </a:r>
            <a:r>
              <a:rPr lang="zh-CN" altLang="en-US" sz="2400" dirty="0"/>
              <a:t>中；</a:t>
            </a:r>
            <a:endParaRPr lang="en-US" altLang="zh-CN" sz="2400" dirty="0"/>
          </a:p>
          <a:p>
            <a:r>
              <a:rPr lang="zh-CN" altLang="en-US" dirty="0"/>
              <a:t>（预先制作的物体，用于重复使用的物体）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67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77060-C896-44E2-86C9-1C86AD58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89D19-D384-430E-9C88-EE0F962F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6859"/>
            <a:ext cx="10131425" cy="4184342"/>
          </a:xfrm>
        </p:spPr>
        <p:txBody>
          <a:bodyPr anchor="t">
            <a:normAutofit/>
          </a:bodyPr>
          <a:lstStyle/>
          <a:p>
            <a:r>
              <a:rPr lang="zh-CN" altLang="en-US" sz="3200" dirty="0"/>
              <a:t>预制体不同之处：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）图标单一蓝色，不是三原色。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Hierarchy</a:t>
            </a:r>
            <a:r>
              <a:rPr lang="zh-CN" altLang="en-US" dirty="0"/>
              <a:t>面板，名字为蓝色。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Inspector</a:t>
            </a:r>
            <a:r>
              <a:rPr lang="zh-CN" altLang="en-US" dirty="0"/>
              <a:t>面板增加三个选项。</a:t>
            </a:r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定位（快速）</a:t>
            </a:r>
            <a:endParaRPr lang="en-US" altLang="zh-CN" dirty="0"/>
          </a:p>
          <a:p>
            <a:r>
              <a:rPr lang="en-US" altLang="zh-CN" dirty="0"/>
              <a:t>Apply</a:t>
            </a:r>
            <a:r>
              <a:rPr lang="zh-CN" altLang="en-US" dirty="0"/>
              <a:t>应用（便于开发）</a:t>
            </a:r>
          </a:p>
        </p:txBody>
      </p:sp>
    </p:spTree>
    <p:extLst>
      <p:ext uri="{BB962C8B-B14F-4D97-AF65-F5344CB8AC3E}">
        <p14:creationId xmlns:p14="http://schemas.microsoft.com/office/powerpoint/2010/main" val="289358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C3268-5932-453E-A63B-7F0F363A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41B8C-818C-475F-8187-5844531D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4311"/>
            <a:ext cx="10131425" cy="3926889"/>
          </a:xfrm>
        </p:spPr>
        <p:txBody>
          <a:bodyPr anchor="t"/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贴图（材质球）</a:t>
            </a:r>
            <a:endParaRPr lang="en-US" altLang="zh-CN" sz="3200" dirty="0"/>
          </a:p>
          <a:p>
            <a:r>
              <a:rPr lang="en-US" altLang="zh-CN" sz="2800" dirty="0"/>
              <a:t>Textures</a:t>
            </a:r>
          </a:p>
          <a:p>
            <a:endParaRPr lang="en-US" altLang="zh-CN" sz="28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Albedo</a:t>
            </a:r>
            <a:r>
              <a:rPr lang="zh-CN" altLang="en-US" sz="2000" dirty="0"/>
              <a:t>（</a:t>
            </a:r>
            <a:r>
              <a:rPr lang="zh-CN" altLang="en-US" sz="2000"/>
              <a:t>反射）（添加纹理）；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Tiling</a:t>
            </a:r>
            <a:r>
              <a:rPr lang="zh-CN" altLang="en-US" sz="2000" dirty="0"/>
              <a:t>（贴瓷砖）（</a:t>
            </a:r>
            <a:r>
              <a:rPr lang="en-US" altLang="zh-CN" sz="2000" dirty="0"/>
              <a:t>x</a:t>
            </a:r>
            <a:r>
              <a:rPr lang="zh-CN" altLang="en-US" sz="2000" dirty="0"/>
              <a:t>，</a:t>
            </a:r>
            <a:r>
              <a:rPr lang="en-US" altLang="zh-CN" sz="2000" dirty="0"/>
              <a:t>y</a:t>
            </a:r>
            <a:r>
              <a:rPr lang="zh-CN" altLang="en-US" sz="2000" dirty="0"/>
              <a:t>）；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181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CD306-7B63-4C28-A418-8A5994DD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EF116-2458-478E-80AC-C1A696EA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6859"/>
            <a:ext cx="10131425" cy="4184342"/>
          </a:xfrm>
        </p:spPr>
        <p:txBody>
          <a:bodyPr anchor="t">
            <a:normAutofit/>
          </a:bodyPr>
          <a:lstStyle/>
          <a:p>
            <a:r>
              <a:rPr lang="en-US" altLang="zh-CN" sz="3200" dirty="0"/>
              <a:t>4.</a:t>
            </a:r>
            <a:r>
              <a:rPr lang="zh-CN" altLang="en-US" sz="3200" dirty="0"/>
              <a:t>摄像机简介：</a:t>
            </a:r>
            <a:endParaRPr lang="en-US" altLang="zh-CN" sz="3200" dirty="0"/>
          </a:p>
          <a:p>
            <a:r>
              <a:rPr lang="en-US" altLang="zh-CN" sz="3200" dirty="0"/>
              <a:t>Clear Flags</a:t>
            </a:r>
          </a:p>
          <a:p>
            <a:r>
              <a:rPr lang="en-US" altLang="zh-CN" sz="3200" dirty="0"/>
              <a:t>Back ground</a:t>
            </a:r>
          </a:p>
          <a:p>
            <a:r>
              <a:rPr lang="en-US" altLang="zh-CN" sz="3200" dirty="0"/>
              <a:t>Projection</a:t>
            </a:r>
          </a:p>
          <a:p>
            <a:r>
              <a:rPr lang="en-US" altLang="zh-CN" sz="3200" dirty="0"/>
              <a:t>Clipping Planes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905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906E4-4AC4-4726-9590-2545E960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7FF5-5B1E-4365-80AB-62A98E6E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3491"/>
            <a:ext cx="10131425" cy="4157709"/>
          </a:xfrm>
        </p:spPr>
        <p:txBody>
          <a:bodyPr anchor="t">
            <a:normAutofit/>
          </a:bodyPr>
          <a:lstStyle/>
          <a:p>
            <a:r>
              <a:rPr lang="en-US" altLang="zh-CN" sz="3200" dirty="0"/>
              <a:t>5.</a:t>
            </a:r>
            <a:r>
              <a:rPr lang="zh-CN" altLang="en-US" sz="3200" dirty="0"/>
              <a:t>光源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/>
              <a:t>.</a:t>
            </a:r>
            <a:r>
              <a:rPr lang="zh-CN" altLang="en-US" sz="3200" dirty="0"/>
              <a:t>方向光。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/>
              <a:t>.</a:t>
            </a:r>
            <a:r>
              <a:rPr lang="zh-CN" altLang="en-US" sz="3200" dirty="0"/>
              <a:t>点光源。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</a:t>
            </a:r>
            <a:r>
              <a:rPr lang="en-US" altLang="zh-CN" sz="3200" dirty="0"/>
              <a:t>.</a:t>
            </a:r>
            <a:r>
              <a:rPr lang="zh-CN" altLang="en-US" sz="3200" dirty="0"/>
              <a:t>聚光灯。</a:t>
            </a:r>
          </a:p>
        </p:txBody>
      </p:sp>
    </p:spTree>
    <p:extLst>
      <p:ext uri="{BB962C8B-B14F-4D97-AF65-F5344CB8AC3E}">
        <p14:creationId xmlns:p14="http://schemas.microsoft.com/office/powerpoint/2010/main" val="52472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6ACA-9659-4537-9EB6-800D2FEF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429CD-DCC0-4C58-8428-66395D0F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1551"/>
            <a:ext cx="10131425" cy="4379650"/>
          </a:xfrm>
        </p:spPr>
        <p:txBody>
          <a:bodyPr anchor="t">
            <a:normAutofit/>
          </a:bodyPr>
          <a:lstStyle/>
          <a:p>
            <a:r>
              <a:rPr lang="zh-CN" altLang="en-US" sz="3200" dirty="0"/>
              <a:t>代码：</a:t>
            </a:r>
            <a:endParaRPr lang="en-US" altLang="zh-CN" sz="3200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相机跟随：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距离差  </a:t>
            </a:r>
            <a:r>
              <a:rPr lang="en-US" altLang="zh-CN" sz="3200" dirty="0"/>
              <a:t>=</a:t>
            </a:r>
            <a:r>
              <a:rPr lang="zh-CN" altLang="en-US" sz="3200" dirty="0"/>
              <a:t> 相机位置 </a:t>
            </a:r>
            <a:r>
              <a:rPr lang="en-US" altLang="zh-CN" sz="3200" dirty="0"/>
              <a:t>-  </a:t>
            </a:r>
            <a:r>
              <a:rPr lang="zh-CN" altLang="en-US" sz="3200" dirty="0"/>
              <a:t>物体位置；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相机实时位置 </a:t>
            </a:r>
            <a:r>
              <a:rPr lang="en-US" altLang="zh-CN" sz="3200" dirty="0"/>
              <a:t>= </a:t>
            </a:r>
            <a:r>
              <a:rPr lang="zh-CN" altLang="en-US" sz="3200" dirty="0"/>
              <a:t> 物体位置 </a:t>
            </a:r>
            <a:r>
              <a:rPr lang="en-US" altLang="zh-CN" sz="3200" dirty="0"/>
              <a:t>+ </a:t>
            </a:r>
            <a:r>
              <a:rPr lang="zh-CN" altLang="en-US" sz="3200" dirty="0"/>
              <a:t>距离差；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241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200</TotalTime>
  <Words>285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作业：使用循环，生成10个方块食物。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李国建</dc:creator>
  <cp:lastModifiedBy>李国建</cp:lastModifiedBy>
  <cp:revision>17</cp:revision>
  <dcterms:created xsi:type="dcterms:W3CDTF">2017-10-13T12:57:36Z</dcterms:created>
  <dcterms:modified xsi:type="dcterms:W3CDTF">2017-10-14T13:11:35Z</dcterms:modified>
</cp:coreProperties>
</file>